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0" r:id="rId5"/>
    <p:sldId id="258" r:id="rId6"/>
    <p:sldId id="259" r:id="rId7"/>
    <p:sldId id="271" r:id="rId8"/>
    <p:sldId id="274" r:id="rId9"/>
    <p:sldId id="265" r:id="rId10"/>
    <p:sldId id="261" r:id="rId11"/>
    <p:sldId id="262" r:id="rId12"/>
    <p:sldId id="263" r:id="rId13"/>
    <p:sldId id="264" r:id="rId14"/>
    <p:sldId id="281" r:id="rId15"/>
    <p:sldId id="282" r:id="rId16"/>
    <p:sldId id="272" r:id="rId17"/>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gs" Target="tags/tag100.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Good afternoon everyone. Today I'll present my project - the Agglutination Concentration Calculator, which aims to achieve automated quantitative analysis of agglutination reactions using python.</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During our research, we encountered several significant challenges. The primary challenge was dataset acquisition - while we employed data augmentation techniques to expand our dataset through image processing, the fundamental dataset size remained limited. Although we received some SARS and ‘lepto’spirosis datasets, the significant differences in image characteristics made them incompatible with our model. Ideally, for broader clinical applications, our model should be trained on diverse datasets including blood samples and various pathogens beyond just E. coli.</a:t>
            </a:r>
            <a:endParaRPr lang="zh-CN" altLang="en-US"/>
          </a:p>
          <a:p>
            <a:r>
              <a:rPr lang="zh-CN" altLang="en-US"/>
              <a:t>The second major challenge lay in pattern recognition complexity. Agglutination patterns show considerable variation in their manifestation, making it difficult to establish consistent recognition parameters. Different concentrations can produce subtle variations in clustering patterns, requiring sophisticated feature extraction capabilities to distinguish effectively.</a:t>
            </a:r>
            <a:endParaRPr lang="zh-CN" altLang="en-US"/>
          </a:p>
          <a:p>
            <a:r>
              <a:rPr lang="zh-CN" altLang="en-US"/>
              <a:t>Finally, the integration of deep learning and traditional machine learning approaches presented unique challenges. Balancing the feature extraction capabilities of ResNet with the regression analysis of Random Forest required careful optimization to ensure both components worked harmoniously while maintaining model interpretability and performance.</a:t>
            </a:r>
            <a:endParaRPr lang="zh-CN" altLang="en-US"/>
          </a:p>
          <a:p>
            <a:r>
              <a:rPr lang="zh-CN" altLang="en-US"/>
              <a:t>These limitations suggest several directions for future research, particularly in expanding the diversity and size of training datasets to enhance the model's generalizability across different types of biological samples.</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During our research, we encountered several significant challenges. The primary challenge was dataset acquisition - while we employed data augmentation techniques to expand our dataset through image processing, the fundamental dataset size remained limited. Although we received some SARS and ‘lepto’spirosis datasets, the significant differences in image characteristics made them incompatible with our model. Ideally, for broader clinical applications, our model should be trained on diverse datasets including blood samples and various pathogens beyond just E. coli.</a:t>
            </a:r>
            <a:endParaRPr lang="zh-CN" altLang="en-US"/>
          </a:p>
          <a:p>
            <a:r>
              <a:rPr lang="zh-CN" altLang="en-US"/>
              <a:t>The second major challenge lay in pattern recognition complexity. Agglutination patterns show considerable variation in their manifestation, making it difficult to establish consistent recognition parameters. Different concentrations can produce subtle variations in clustering patterns, requiring sophisticated feature extraction capabilities to distinguish effectively.</a:t>
            </a:r>
            <a:endParaRPr lang="zh-CN" altLang="en-US"/>
          </a:p>
          <a:p>
            <a:r>
              <a:rPr lang="zh-CN" altLang="en-US"/>
              <a:t>Finally, the integration of deep learning and traditional machine learning approaches presented unique challenges. Balancing the feature extraction capabilities of ResNet with the regression analysis of Random Forest required careful optimization to ensure both components worked harmoniously while maintaining model interpretability and performance.</a:t>
            </a:r>
            <a:endParaRPr lang="zh-CN" altLang="en-US"/>
          </a:p>
          <a:p>
            <a:r>
              <a:rPr lang="zh-CN" altLang="en-US"/>
              <a:t>These limitations suggest several directions for future research, particularly in expanding the diversity and size of training datasets to enhance the model's generalizability across different types of biological samples.</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During our research, we encountered several significant challenges. The primary challenge was dataset acquisition - while we employed data augmentation techniques to expand our dataset through image processing, the fundamental dataset size remained limited. Although we received some SARS and ‘lepto’spirosis datasets, the significant differences in image characteristics made them incompatible with our model. Ideally, for broader clinical applications, our model should be trained on diverse datasets including blood samples and various pathogens beyond just E. coli.</a:t>
            </a:r>
            <a:endParaRPr lang="zh-CN" altLang="en-US"/>
          </a:p>
          <a:p>
            <a:r>
              <a:rPr lang="zh-CN" altLang="en-US"/>
              <a:t>The second major challenge lay in pattern recognition complexity. Agglutination patterns show considerable variation in their manifestation, making it difficult to establish consistent recognition parameters. Different concentrations can produce subtle variations in clustering patterns, requiring sophisticated feature extraction capabilities to distinguish effectively.</a:t>
            </a:r>
            <a:endParaRPr lang="zh-CN" altLang="en-US"/>
          </a:p>
          <a:p>
            <a:r>
              <a:rPr lang="zh-CN" altLang="en-US"/>
              <a:t>Finally, the integration of deep learning and traditional machine learning approaches presented unique challenges. Balancing the feature extraction capabilities of ResNet with the regression analysis of Random Forest required careful optimization to ensure both components worked harmoniously while maintaining model interpretability and performance.</a:t>
            </a:r>
            <a:endParaRPr lang="zh-CN" altLang="en-US"/>
          </a:p>
          <a:p>
            <a:r>
              <a:rPr lang="zh-CN" altLang="en-US"/>
              <a:t>These limitations suggest several directions for future research, particularly in expanding the diversity and size of training datasets to enhance the model's generalizability across different types of biological samples.</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Let's first understand what agglutination is. It is a crucial biological phenomenon where particles such as cells or microorganisms clump together in the presence of specific antibodies or antigens. This process plays a vital role in immunology and medical diagnostics.</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In reviewing the literature, I came across Robert and his team developed a novel magneto-immunoassay device that combines microfluidic magnetic bead actuation with agglutination principles for bacterial detection. The device measures the dynamic movement of paramagnetic particle (PMP) clusters through a fluid chamber using an inductive magnetometer, where the cluster size correlates with bacterial concentration. However, one of their key difficulties in designing new rapid Point-Of-Care immunoassays is the lack of quantitative understanding of the underlying physics, so that device development requires a trial and error approach. </a:t>
            </a:r>
            <a:endParaRPr lang="zh-CN" altLang="en-US"/>
          </a:p>
          <a:p>
            <a:r>
              <a:rPr lang="zh-CN" altLang="en-US"/>
              <a:t>And also Agglutination tests are widely used in various medical applications, including blood typing, detecting infections, and identifying specific pathogens, due to their speed, simplicity, and versatility.</a:t>
            </a:r>
            <a:endParaRPr lang="zh-CN" altLang="en-US"/>
          </a:p>
          <a:p>
            <a:r>
              <a:rPr lang="zh-CN" altLang="en-US"/>
              <a:t>While Traditional interpretation of agglutination patterns remains a complex challenge, relying heavily on experienced technicians performing manual analysis. This process is not only time-consuming but also susceptible to subjective judgment.</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So the question just naturally comes up that Can we develop an automated method for accurate recognition and quantification of agglutination patterns?</a:t>
            </a:r>
            <a:endParaRPr lang="zh-CN" altLang="en-US"/>
          </a:p>
          <a:p>
            <a:r>
              <a:rPr lang="zh-CN" altLang="en-US"/>
              <a:t>Specifically, we aimed to address several key challenges:</a:t>
            </a:r>
            <a:endParaRPr lang="zh-CN" altLang="en-US"/>
          </a:p>
          <a:p>
            <a:r>
              <a:rPr lang="zh-CN" altLang="en-US"/>
              <a:t>l Can we develop a real-time analysis system that would optimize measurement timing during experiments, rather than relying on post-processing of voltage signals for their model?</a:t>
            </a:r>
            <a:endParaRPr lang="zh-CN" altLang="en-US"/>
          </a:p>
          <a:p>
            <a:r>
              <a:rPr lang="zh-CN" altLang="en-US"/>
              <a:t>l How can we overcome the challenge of limited training data while maintaining model accuracy?</a:t>
            </a:r>
            <a:endParaRPr lang="zh-CN" altLang="en-US"/>
          </a:p>
          <a:p>
            <a:r>
              <a:rPr lang="zh-CN" altLang="en-US"/>
              <a:t>l Can we develop a system that matches or exceeds the accuracy of manual analysis while providing objective, reproducible results?</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So our model aims to assist in interpreting the dose-response characteristics shown here. Specifically, looking at the Heidelberger curve effect they observed, our model can predict optimal detection ranges by identifying the most sensitive detection window between R from approximately ten to the minus second power to one, determining where signal changes are most significant, and helping predict when saturation occurs. Additionally, for sample preparation, our model can determine if samples need dilution to fall within the optimal detection range, predict agglutination levels before measurement, and help optimize initial sample concentration.</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To address these challenges, I developed an innovative hybrid model called the ResNet-RF model using Python, combining the strengths of Residual Network (ResNet) and Random Forest.</a:t>
            </a:r>
            <a:endParaRPr lang="zh-CN" altLang="en-US"/>
          </a:p>
          <a:p>
            <a:r>
              <a:rPr lang="zh-CN" altLang="en-US"/>
              <a:t>The experimental design followed a systematic approach. For data collection and processing, we implemented a standardized image preprocessing pipeline and split our data into training (70%), validation (15%), and test (15%) sets. In model parameter estimation, we utilized cross-validation for hyperparameter tuning, optimized ResNet parameters through transfer learning, and fine-tuned Random Forest parameters using grid search, focusing on key parameters including learning rate, number of trees, and feature extraction layers. Our data analysis framework evaluated the model using MSE and R² metrics, compared performance against baseline models, and analyzed error patterns and model limitations. For software implementation, we developed a user-friendly GUI with real-time image processing pipeline, integrated model inference system, and intuitive result visualization interface.</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At the core of our hybrid approach, the ResNet component serves as our feature extractor. ResNet, or Residual Network, is a powerful deep learning architecture specifically designed for image processing. Its key innovation is the use of skip connections, which helps solve the vanishing gradient problem in deep networks. In our application, ResNet excels at extracting meaningful features from agglutination images.</a:t>
            </a:r>
            <a:endParaRPr lang="zh-CN" altLang="en-US"/>
          </a:p>
          <a:p>
            <a:r>
              <a:rPr lang="zh-CN" altLang="en-US"/>
              <a:t>Random Forest Component</a:t>
            </a:r>
            <a:endParaRPr lang="zh-CN" altLang="en-US"/>
          </a:p>
          <a:p>
            <a:r>
              <a:rPr lang="zh-CN" altLang="en-US"/>
              <a:t>Random Forest is an ensemble learning method that operates by constructing multiple decision trees and outputting the mean prediction of individual trees. Each tree is built using a random subset of training data and features, which helps prevent overfitting. In our model, Random Forest takes the features extracted by ResNet and performs the final prediction step.</a:t>
            </a:r>
            <a:endParaRPr lang="zh-CN" altLang="en-US"/>
          </a:p>
          <a:p>
            <a:r>
              <a:rPr lang="zh-CN" altLang="en-US"/>
              <a:t>During our model selection process, we conducted extensive experimentation and evaluation, comparing our ResNet-RF model against several other approaches:</a:t>
            </a:r>
            <a:endParaRPr lang="zh-CN" altLang="en-US"/>
          </a:p>
          <a:p>
            <a:r>
              <a:rPr lang="zh-CN" altLang="en-US"/>
              <a:t>· Linear Regression</a:t>
            </a:r>
            <a:endParaRPr lang="zh-CN" altLang="en-US"/>
          </a:p>
          <a:p>
            <a:r>
              <a:rPr lang="zh-CN" altLang="en-US"/>
              <a:t>· Support Vector Regression (SVR)</a:t>
            </a:r>
            <a:endParaRPr lang="zh-CN" altLang="en-US"/>
          </a:p>
          <a:p>
            <a:r>
              <a:rPr lang="zh-CN" altLang="en-US"/>
              <a:t>· Standard Random Forest</a:t>
            </a:r>
            <a:endParaRPr lang="zh-CN" altLang="en-US"/>
          </a:p>
          <a:p>
            <a:r>
              <a:rPr lang="zh-CN" altLang="en-US"/>
              <a:t>· Deep learning models (CNN, and ResNet)</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To ensure practical applicability in lab settings and clinical settings, I developed a user-friendly Graphical User Interface (GUI) that simplifies image upload, analysis, and result interpretation.</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Through extensive testing and validation, our ResNet-RF hybrid model demonstrated superior performance in analyzing agglutination patterns. The model showing robust performance across different concentration ranges, particularly in the critical detection window between R from approximately ten to the minus second power to one.</a:t>
            </a:r>
            <a:endParaRPr lang="zh-CN" altLang="en-US"/>
          </a:p>
          <a:p>
            <a:r>
              <a:rPr lang="zh-CN" altLang="en-US"/>
              <a:t>Compared to traditional manual analysis, our system not only improved accuracy but also significantly reduced analysis time and enhanced measurement reproducibility. This automated approach proves particularly valuable for Robert's magneto-immunoassay system, as it offers quantitative analysis capabilities and real-time concentration determination.</a:t>
            </a:r>
            <a:endParaRPr lang="zh-CN" altLang="en-US"/>
          </a:p>
          <a:p>
            <a:r>
              <a:rPr lang="zh-CN" altLang="en-US"/>
              <a:t>The system successfully detected agglutination patterns across various concentrations, maintaining accuracy even with limited training data through our data augmentation strategy. Moreover, our model's ability to identify optimal detection ranges and guide sample preparation addresses a key challenge in POC immunoassays - the lack of quantitative understanding of the underlying physics. This integration of machine learning with immunoassay techniques shows promise for advancing POC diagnostic systems, potentially enabling more rapid and accurate disease detection in clinical settings. The automated, quantitative analysis approach could significantly enhance the accessibility and reliability of diagnostic testing in both research and clinical applications.</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15" name="Rectangle 14"/>
          <p:cNvSpPr/>
          <p:nvPr userDrawn="1"/>
        </p:nvSpPr>
        <p:spPr>
          <a:xfrm rot="10800000">
            <a:off x="2514" y="0"/>
            <a:ext cx="12223266" cy="6933460"/>
          </a:xfrm>
          <a:prstGeom prst="rect">
            <a:avLst/>
          </a:prstGeom>
          <a:gradFill>
            <a:gsLst>
              <a:gs pos="33000">
                <a:srgbClr val="35246C">
                  <a:alpha val="75000"/>
                </a:srgbClr>
              </a:gs>
              <a:gs pos="100000">
                <a:srgbClr val="77236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userDrawn="1"/>
        </p:nvGrpSpPr>
        <p:grpSpPr>
          <a:xfrm>
            <a:off x="5883162" y="5870682"/>
            <a:ext cx="6351583" cy="1077418"/>
            <a:chOff x="6217708" y="5870682"/>
            <a:chExt cx="6017037" cy="1020669"/>
          </a:xfrm>
        </p:grpSpPr>
        <p:sp>
          <p:nvSpPr>
            <p:cNvPr id="18" name="Rectangle 19"/>
            <p:cNvSpPr/>
            <p:nvPr/>
          </p:nvSpPr>
          <p:spPr>
            <a:xfrm rot="10800000">
              <a:off x="6217708" y="5870682"/>
              <a:ext cx="6017037" cy="1020669"/>
            </a:xfrm>
            <a:custGeom>
              <a:avLst/>
              <a:gdLst>
                <a:gd name="connsiteX0" fmla="*/ 0 w 12202510"/>
                <a:gd name="connsiteY0" fmla="*/ 0 h 620726"/>
                <a:gd name="connsiteX1" fmla="*/ 12202510 w 12202510"/>
                <a:gd name="connsiteY1" fmla="*/ 0 h 620726"/>
                <a:gd name="connsiteX2" fmla="*/ 12202510 w 12202510"/>
                <a:gd name="connsiteY2" fmla="*/ 620726 h 620726"/>
                <a:gd name="connsiteX3" fmla="*/ 0 w 12202510"/>
                <a:gd name="connsiteY3" fmla="*/ 620726 h 620726"/>
                <a:gd name="connsiteX4" fmla="*/ 0 w 12202510"/>
                <a:gd name="connsiteY4" fmla="*/ 0 h 620726"/>
                <a:gd name="connsiteX0-1" fmla="*/ 12700 w 12215210"/>
                <a:gd name="connsiteY0-2" fmla="*/ 0 h 1243026"/>
                <a:gd name="connsiteX1-3" fmla="*/ 12215210 w 12215210"/>
                <a:gd name="connsiteY1-4" fmla="*/ 0 h 1243026"/>
                <a:gd name="connsiteX2-5" fmla="*/ 12215210 w 12215210"/>
                <a:gd name="connsiteY2-6" fmla="*/ 620726 h 1243026"/>
                <a:gd name="connsiteX3-7" fmla="*/ 0 w 12215210"/>
                <a:gd name="connsiteY3-8" fmla="*/ 1243026 h 1243026"/>
                <a:gd name="connsiteX4-9" fmla="*/ 12700 w 12215210"/>
                <a:gd name="connsiteY4-10" fmla="*/ 0 h 1243026"/>
                <a:gd name="connsiteX0-11" fmla="*/ 12700 w 12227910"/>
                <a:gd name="connsiteY0-12" fmla="*/ 0 h 1243026"/>
                <a:gd name="connsiteX1-13" fmla="*/ 12215210 w 12227910"/>
                <a:gd name="connsiteY1-14" fmla="*/ 0 h 1243026"/>
                <a:gd name="connsiteX2-15" fmla="*/ 12227910 w 12227910"/>
                <a:gd name="connsiteY2-16" fmla="*/ 468326 h 1243026"/>
                <a:gd name="connsiteX3-17" fmla="*/ 0 w 12227910"/>
                <a:gd name="connsiteY3-18" fmla="*/ 1243026 h 1243026"/>
                <a:gd name="connsiteX4-19" fmla="*/ 12700 w 12227910"/>
                <a:gd name="connsiteY4-20" fmla="*/ 0 h 1243026"/>
                <a:gd name="connsiteX0-21" fmla="*/ 12700 w 12227910"/>
                <a:gd name="connsiteY0-22" fmla="*/ 0 h 1090626"/>
                <a:gd name="connsiteX1-23" fmla="*/ 12215210 w 12227910"/>
                <a:gd name="connsiteY1-24" fmla="*/ 0 h 1090626"/>
                <a:gd name="connsiteX2-25" fmla="*/ 12227910 w 12227910"/>
                <a:gd name="connsiteY2-26" fmla="*/ 468326 h 1090626"/>
                <a:gd name="connsiteX3-27" fmla="*/ 0 w 12227910"/>
                <a:gd name="connsiteY3-28" fmla="*/ 1090626 h 1090626"/>
                <a:gd name="connsiteX4-29" fmla="*/ 12700 w 12227910"/>
                <a:gd name="connsiteY4-30" fmla="*/ 0 h 1090626"/>
                <a:gd name="connsiteX0-31" fmla="*/ 0 w 12215210"/>
                <a:gd name="connsiteY0-32" fmla="*/ 0 h 963626"/>
                <a:gd name="connsiteX1-33" fmla="*/ 12202510 w 12215210"/>
                <a:gd name="connsiteY1-34" fmla="*/ 0 h 963626"/>
                <a:gd name="connsiteX2-35" fmla="*/ 12215210 w 12215210"/>
                <a:gd name="connsiteY2-36" fmla="*/ 468326 h 963626"/>
                <a:gd name="connsiteX3-37" fmla="*/ 0 w 12215210"/>
                <a:gd name="connsiteY3-38" fmla="*/ 963626 h 963626"/>
                <a:gd name="connsiteX4-39" fmla="*/ 0 w 12215210"/>
                <a:gd name="connsiteY4-40" fmla="*/ 0 h 963626"/>
                <a:gd name="connsiteX0-41" fmla="*/ 0 w 12215210"/>
                <a:gd name="connsiteY0-42" fmla="*/ 0 h 963626"/>
                <a:gd name="connsiteX1-43" fmla="*/ 12202510 w 12215210"/>
                <a:gd name="connsiteY1-44" fmla="*/ 0 h 963626"/>
                <a:gd name="connsiteX2-45" fmla="*/ 12215210 w 12215210"/>
                <a:gd name="connsiteY2-46" fmla="*/ 430226 h 963626"/>
                <a:gd name="connsiteX3-47" fmla="*/ 0 w 12215210"/>
                <a:gd name="connsiteY3-48" fmla="*/ 963626 h 963626"/>
                <a:gd name="connsiteX4-49" fmla="*/ 0 w 12215210"/>
                <a:gd name="connsiteY4-50" fmla="*/ 0 h 963626"/>
                <a:gd name="connsiteX0-51" fmla="*/ 0 w 12215210"/>
                <a:gd name="connsiteY0-52" fmla="*/ 304800 h 1268426"/>
                <a:gd name="connsiteX1-53" fmla="*/ 7186010 w 12215210"/>
                <a:gd name="connsiteY1-54" fmla="*/ 0 h 1268426"/>
                <a:gd name="connsiteX2-55" fmla="*/ 12215210 w 12215210"/>
                <a:gd name="connsiteY2-56" fmla="*/ 735026 h 1268426"/>
                <a:gd name="connsiteX3-57" fmla="*/ 0 w 12215210"/>
                <a:gd name="connsiteY3-58" fmla="*/ 1268426 h 1268426"/>
                <a:gd name="connsiteX4-59" fmla="*/ 0 w 12215210"/>
                <a:gd name="connsiteY4-60" fmla="*/ 304800 h 1268426"/>
                <a:gd name="connsiteX0-61" fmla="*/ 0 w 7186010"/>
                <a:gd name="connsiteY0-62" fmla="*/ 304800 h 1268426"/>
                <a:gd name="connsiteX1-63" fmla="*/ 7186010 w 7186010"/>
                <a:gd name="connsiteY1-64" fmla="*/ 0 h 1268426"/>
                <a:gd name="connsiteX2-65" fmla="*/ 6576410 w 7186010"/>
                <a:gd name="connsiteY2-66" fmla="*/ 138126 h 1268426"/>
                <a:gd name="connsiteX3-67" fmla="*/ 0 w 7186010"/>
                <a:gd name="connsiteY3-68" fmla="*/ 1268426 h 1268426"/>
                <a:gd name="connsiteX4-69" fmla="*/ 0 w 7186010"/>
                <a:gd name="connsiteY4-70" fmla="*/ 304800 h 1268426"/>
                <a:gd name="connsiteX0-71" fmla="*/ 0 w 7186010"/>
                <a:gd name="connsiteY0-72" fmla="*/ 304800 h 1458926"/>
                <a:gd name="connsiteX1-73" fmla="*/ 7186010 w 7186010"/>
                <a:gd name="connsiteY1-74" fmla="*/ 0 h 1458926"/>
                <a:gd name="connsiteX2-75" fmla="*/ 6576410 w 7186010"/>
                <a:gd name="connsiteY2-76" fmla="*/ 138126 h 1458926"/>
                <a:gd name="connsiteX3-77" fmla="*/ 0 w 7186010"/>
                <a:gd name="connsiteY3-78" fmla="*/ 1458926 h 1458926"/>
                <a:gd name="connsiteX4-79" fmla="*/ 0 w 7186010"/>
                <a:gd name="connsiteY4-80" fmla="*/ 304800 h 1458926"/>
                <a:gd name="connsiteX0-81" fmla="*/ 0 w 7186010"/>
                <a:gd name="connsiteY0-82" fmla="*/ 304800 h 1458926"/>
                <a:gd name="connsiteX1-83" fmla="*/ 7186010 w 7186010"/>
                <a:gd name="connsiteY1-84" fmla="*/ 0 h 1458926"/>
                <a:gd name="connsiteX2-85" fmla="*/ 5966810 w 7186010"/>
                <a:gd name="connsiteY2-86" fmla="*/ 315926 h 1458926"/>
                <a:gd name="connsiteX3-87" fmla="*/ 0 w 7186010"/>
                <a:gd name="connsiteY3-88" fmla="*/ 1458926 h 1458926"/>
                <a:gd name="connsiteX4-89" fmla="*/ 0 w 7186010"/>
                <a:gd name="connsiteY4-90" fmla="*/ 304800 h 1458926"/>
                <a:gd name="connsiteX0-91" fmla="*/ 0 w 5966810"/>
                <a:gd name="connsiteY0-92" fmla="*/ 0 h 1154126"/>
                <a:gd name="connsiteX1-93" fmla="*/ 4823810 w 5966810"/>
                <a:gd name="connsiteY1-94" fmla="*/ 12700 h 1154126"/>
                <a:gd name="connsiteX2-95" fmla="*/ 5966810 w 5966810"/>
                <a:gd name="connsiteY2-96" fmla="*/ 11126 h 1154126"/>
                <a:gd name="connsiteX3-97" fmla="*/ 0 w 5966810"/>
                <a:gd name="connsiteY3-98" fmla="*/ 1154126 h 1154126"/>
                <a:gd name="connsiteX4-99" fmla="*/ 0 w 5966810"/>
                <a:gd name="connsiteY4-100" fmla="*/ 0 h 11541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66810" h="1154126">
                  <a:moveTo>
                    <a:pt x="0" y="0"/>
                  </a:moveTo>
                  <a:lnTo>
                    <a:pt x="4823810" y="12700"/>
                  </a:lnTo>
                  <a:lnTo>
                    <a:pt x="5966810" y="11126"/>
                  </a:lnTo>
                  <a:lnTo>
                    <a:pt x="0" y="1154126"/>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9"/>
            <p:cNvSpPr/>
            <p:nvPr/>
          </p:nvSpPr>
          <p:spPr>
            <a:xfrm rot="10800000">
              <a:off x="6781289" y="5953157"/>
              <a:ext cx="5420648" cy="919504"/>
            </a:xfrm>
            <a:custGeom>
              <a:avLst/>
              <a:gdLst>
                <a:gd name="connsiteX0" fmla="*/ 0 w 12202510"/>
                <a:gd name="connsiteY0" fmla="*/ 0 h 620726"/>
                <a:gd name="connsiteX1" fmla="*/ 12202510 w 12202510"/>
                <a:gd name="connsiteY1" fmla="*/ 0 h 620726"/>
                <a:gd name="connsiteX2" fmla="*/ 12202510 w 12202510"/>
                <a:gd name="connsiteY2" fmla="*/ 620726 h 620726"/>
                <a:gd name="connsiteX3" fmla="*/ 0 w 12202510"/>
                <a:gd name="connsiteY3" fmla="*/ 620726 h 620726"/>
                <a:gd name="connsiteX4" fmla="*/ 0 w 12202510"/>
                <a:gd name="connsiteY4" fmla="*/ 0 h 620726"/>
                <a:gd name="connsiteX0-1" fmla="*/ 12700 w 12215210"/>
                <a:gd name="connsiteY0-2" fmla="*/ 0 h 1243026"/>
                <a:gd name="connsiteX1-3" fmla="*/ 12215210 w 12215210"/>
                <a:gd name="connsiteY1-4" fmla="*/ 0 h 1243026"/>
                <a:gd name="connsiteX2-5" fmla="*/ 12215210 w 12215210"/>
                <a:gd name="connsiteY2-6" fmla="*/ 620726 h 1243026"/>
                <a:gd name="connsiteX3-7" fmla="*/ 0 w 12215210"/>
                <a:gd name="connsiteY3-8" fmla="*/ 1243026 h 1243026"/>
                <a:gd name="connsiteX4-9" fmla="*/ 12700 w 12215210"/>
                <a:gd name="connsiteY4-10" fmla="*/ 0 h 1243026"/>
                <a:gd name="connsiteX0-11" fmla="*/ 12700 w 12227910"/>
                <a:gd name="connsiteY0-12" fmla="*/ 0 h 1243026"/>
                <a:gd name="connsiteX1-13" fmla="*/ 12215210 w 12227910"/>
                <a:gd name="connsiteY1-14" fmla="*/ 0 h 1243026"/>
                <a:gd name="connsiteX2-15" fmla="*/ 12227910 w 12227910"/>
                <a:gd name="connsiteY2-16" fmla="*/ 468326 h 1243026"/>
                <a:gd name="connsiteX3-17" fmla="*/ 0 w 12227910"/>
                <a:gd name="connsiteY3-18" fmla="*/ 1243026 h 1243026"/>
                <a:gd name="connsiteX4-19" fmla="*/ 12700 w 12227910"/>
                <a:gd name="connsiteY4-20" fmla="*/ 0 h 1243026"/>
                <a:gd name="connsiteX0-21" fmla="*/ 12700 w 12227910"/>
                <a:gd name="connsiteY0-22" fmla="*/ 0 h 1090626"/>
                <a:gd name="connsiteX1-23" fmla="*/ 12215210 w 12227910"/>
                <a:gd name="connsiteY1-24" fmla="*/ 0 h 1090626"/>
                <a:gd name="connsiteX2-25" fmla="*/ 12227910 w 12227910"/>
                <a:gd name="connsiteY2-26" fmla="*/ 468326 h 1090626"/>
                <a:gd name="connsiteX3-27" fmla="*/ 0 w 12227910"/>
                <a:gd name="connsiteY3-28" fmla="*/ 1090626 h 1090626"/>
                <a:gd name="connsiteX4-29" fmla="*/ 12700 w 12227910"/>
                <a:gd name="connsiteY4-30" fmla="*/ 0 h 1090626"/>
                <a:gd name="connsiteX0-31" fmla="*/ 0 w 12215210"/>
                <a:gd name="connsiteY0-32" fmla="*/ 0 h 963626"/>
                <a:gd name="connsiteX1-33" fmla="*/ 12202510 w 12215210"/>
                <a:gd name="connsiteY1-34" fmla="*/ 0 h 963626"/>
                <a:gd name="connsiteX2-35" fmla="*/ 12215210 w 12215210"/>
                <a:gd name="connsiteY2-36" fmla="*/ 468326 h 963626"/>
                <a:gd name="connsiteX3-37" fmla="*/ 0 w 12215210"/>
                <a:gd name="connsiteY3-38" fmla="*/ 963626 h 963626"/>
                <a:gd name="connsiteX4-39" fmla="*/ 0 w 12215210"/>
                <a:gd name="connsiteY4-40" fmla="*/ 0 h 963626"/>
                <a:gd name="connsiteX0-41" fmla="*/ 0 w 12215210"/>
                <a:gd name="connsiteY0-42" fmla="*/ 0 h 963626"/>
                <a:gd name="connsiteX1-43" fmla="*/ 12202510 w 12215210"/>
                <a:gd name="connsiteY1-44" fmla="*/ 0 h 963626"/>
                <a:gd name="connsiteX2-45" fmla="*/ 12215210 w 12215210"/>
                <a:gd name="connsiteY2-46" fmla="*/ 430226 h 963626"/>
                <a:gd name="connsiteX3-47" fmla="*/ 0 w 12215210"/>
                <a:gd name="connsiteY3-48" fmla="*/ 963626 h 963626"/>
                <a:gd name="connsiteX4-49" fmla="*/ 0 w 12215210"/>
                <a:gd name="connsiteY4-50" fmla="*/ 0 h 963626"/>
                <a:gd name="connsiteX0-51" fmla="*/ 0 w 12215210"/>
                <a:gd name="connsiteY0-52" fmla="*/ 304800 h 1268426"/>
                <a:gd name="connsiteX1-53" fmla="*/ 7186010 w 12215210"/>
                <a:gd name="connsiteY1-54" fmla="*/ 0 h 1268426"/>
                <a:gd name="connsiteX2-55" fmla="*/ 12215210 w 12215210"/>
                <a:gd name="connsiteY2-56" fmla="*/ 735026 h 1268426"/>
                <a:gd name="connsiteX3-57" fmla="*/ 0 w 12215210"/>
                <a:gd name="connsiteY3-58" fmla="*/ 1268426 h 1268426"/>
                <a:gd name="connsiteX4-59" fmla="*/ 0 w 12215210"/>
                <a:gd name="connsiteY4-60" fmla="*/ 304800 h 1268426"/>
                <a:gd name="connsiteX0-61" fmla="*/ 0 w 7186010"/>
                <a:gd name="connsiteY0-62" fmla="*/ 304800 h 1268426"/>
                <a:gd name="connsiteX1-63" fmla="*/ 7186010 w 7186010"/>
                <a:gd name="connsiteY1-64" fmla="*/ 0 h 1268426"/>
                <a:gd name="connsiteX2-65" fmla="*/ 6576410 w 7186010"/>
                <a:gd name="connsiteY2-66" fmla="*/ 138126 h 1268426"/>
                <a:gd name="connsiteX3-67" fmla="*/ 0 w 7186010"/>
                <a:gd name="connsiteY3-68" fmla="*/ 1268426 h 1268426"/>
                <a:gd name="connsiteX4-69" fmla="*/ 0 w 7186010"/>
                <a:gd name="connsiteY4-70" fmla="*/ 304800 h 1268426"/>
                <a:gd name="connsiteX0-71" fmla="*/ 0 w 7186010"/>
                <a:gd name="connsiteY0-72" fmla="*/ 304800 h 1458926"/>
                <a:gd name="connsiteX1-73" fmla="*/ 7186010 w 7186010"/>
                <a:gd name="connsiteY1-74" fmla="*/ 0 h 1458926"/>
                <a:gd name="connsiteX2-75" fmla="*/ 6576410 w 7186010"/>
                <a:gd name="connsiteY2-76" fmla="*/ 138126 h 1458926"/>
                <a:gd name="connsiteX3-77" fmla="*/ 0 w 7186010"/>
                <a:gd name="connsiteY3-78" fmla="*/ 1458926 h 1458926"/>
                <a:gd name="connsiteX4-79" fmla="*/ 0 w 7186010"/>
                <a:gd name="connsiteY4-80" fmla="*/ 304800 h 1458926"/>
                <a:gd name="connsiteX0-81" fmla="*/ 0 w 7186010"/>
                <a:gd name="connsiteY0-82" fmla="*/ 304800 h 1458926"/>
                <a:gd name="connsiteX1-83" fmla="*/ 7186010 w 7186010"/>
                <a:gd name="connsiteY1-84" fmla="*/ 0 h 1458926"/>
                <a:gd name="connsiteX2-85" fmla="*/ 5966810 w 7186010"/>
                <a:gd name="connsiteY2-86" fmla="*/ 315926 h 1458926"/>
                <a:gd name="connsiteX3-87" fmla="*/ 0 w 7186010"/>
                <a:gd name="connsiteY3-88" fmla="*/ 1458926 h 1458926"/>
                <a:gd name="connsiteX4-89" fmla="*/ 0 w 7186010"/>
                <a:gd name="connsiteY4-90" fmla="*/ 304800 h 1458926"/>
                <a:gd name="connsiteX0-91" fmla="*/ 0 w 5966810"/>
                <a:gd name="connsiteY0-92" fmla="*/ 0 h 1154126"/>
                <a:gd name="connsiteX1-93" fmla="*/ 4823810 w 5966810"/>
                <a:gd name="connsiteY1-94" fmla="*/ 12700 h 1154126"/>
                <a:gd name="connsiteX2-95" fmla="*/ 5966810 w 5966810"/>
                <a:gd name="connsiteY2-96" fmla="*/ 11126 h 1154126"/>
                <a:gd name="connsiteX3-97" fmla="*/ 0 w 5966810"/>
                <a:gd name="connsiteY3-98" fmla="*/ 1154126 h 1154126"/>
                <a:gd name="connsiteX4-99" fmla="*/ 0 w 5966810"/>
                <a:gd name="connsiteY4-100" fmla="*/ 0 h 11541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66810" h="1154126">
                  <a:moveTo>
                    <a:pt x="0" y="0"/>
                  </a:moveTo>
                  <a:lnTo>
                    <a:pt x="4823810" y="12700"/>
                  </a:lnTo>
                  <a:lnTo>
                    <a:pt x="5966810" y="11126"/>
                  </a:lnTo>
                  <a:lnTo>
                    <a:pt x="0" y="115412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2"/>
          <p:cNvSpPr/>
          <p:nvPr userDrawn="1"/>
        </p:nvSpPr>
        <p:spPr>
          <a:xfrm>
            <a:off x="457200" y="3550584"/>
            <a:ext cx="506641" cy="62223"/>
          </a:xfrm>
          <a:custGeom>
            <a:avLst/>
            <a:gdLst>
              <a:gd name="connsiteX0" fmla="*/ 0 w 522486"/>
              <a:gd name="connsiteY0" fmla="*/ 0 h 77345"/>
              <a:gd name="connsiteX1" fmla="*/ 522486 w 522486"/>
              <a:gd name="connsiteY1" fmla="*/ 0 h 77345"/>
              <a:gd name="connsiteX2" fmla="*/ 522486 w 522486"/>
              <a:gd name="connsiteY2" fmla="*/ 77345 h 77345"/>
              <a:gd name="connsiteX3" fmla="*/ 0 w 522486"/>
              <a:gd name="connsiteY3" fmla="*/ 77345 h 77345"/>
              <a:gd name="connsiteX4" fmla="*/ 0 w 522486"/>
              <a:gd name="connsiteY4" fmla="*/ 0 h 77345"/>
              <a:gd name="connsiteX0-1" fmla="*/ 0 w 522486"/>
              <a:gd name="connsiteY0-2" fmla="*/ 0 h 77345"/>
              <a:gd name="connsiteX1-3" fmla="*/ 522486 w 522486"/>
              <a:gd name="connsiteY1-4" fmla="*/ 0 h 77345"/>
              <a:gd name="connsiteX2-5" fmla="*/ 462161 w 522486"/>
              <a:gd name="connsiteY2-6" fmla="*/ 77345 h 77345"/>
              <a:gd name="connsiteX3-7" fmla="*/ 0 w 522486"/>
              <a:gd name="connsiteY3-8" fmla="*/ 77345 h 77345"/>
              <a:gd name="connsiteX4-9" fmla="*/ 0 w 522486"/>
              <a:gd name="connsiteY4-10" fmla="*/ 0 h 77345"/>
              <a:gd name="connsiteX0-11" fmla="*/ 0 w 522486"/>
              <a:gd name="connsiteY0-12" fmla="*/ 0 h 77345"/>
              <a:gd name="connsiteX1-13" fmla="*/ 522486 w 522486"/>
              <a:gd name="connsiteY1-14" fmla="*/ 0 h 77345"/>
              <a:gd name="connsiteX2-15" fmla="*/ 481211 w 522486"/>
              <a:gd name="connsiteY2-16" fmla="*/ 77345 h 77345"/>
              <a:gd name="connsiteX3-17" fmla="*/ 0 w 522486"/>
              <a:gd name="connsiteY3-18" fmla="*/ 77345 h 77345"/>
              <a:gd name="connsiteX4-19" fmla="*/ 0 w 522486"/>
              <a:gd name="connsiteY4-20" fmla="*/ 0 h 77345"/>
              <a:gd name="connsiteX0-21" fmla="*/ 0 w 522486"/>
              <a:gd name="connsiteY0-22" fmla="*/ 0 h 77345"/>
              <a:gd name="connsiteX1-23" fmla="*/ 522486 w 522486"/>
              <a:gd name="connsiteY1-24" fmla="*/ 0 h 77345"/>
              <a:gd name="connsiteX2-25" fmla="*/ 487561 w 522486"/>
              <a:gd name="connsiteY2-26" fmla="*/ 77345 h 77345"/>
              <a:gd name="connsiteX3-27" fmla="*/ 0 w 522486"/>
              <a:gd name="connsiteY3-28" fmla="*/ 77345 h 77345"/>
              <a:gd name="connsiteX4-29" fmla="*/ 0 w 522486"/>
              <a:gd name="connsiteY4-30" fmla="*/ 0 h 77345"/>
              <a:gd name="connsiteX0-31" fmla="*/ 0 w 522486"/>
              <a:gd name="connsiteY0-32" fmla="*/ 0 h 77345"/>
              <a:gd name="connsiteX1-33" fmla="*/ 522486 w 522486"/>
              <a:gd name="connsiteY1-34" fmla="*/ 0 h 77345"/>
              <a:gd name="connsiteX2-35" fmla="*/ 506611 w 522486"/>
              <a:gd name="connsiteY2-36" fmla="*/ 77345 h 77345"/>
              <a:gd name="connsiteX3-37" fmla="*/ 0 w 522486"/>
              <a:gd name="connsiteY3-38" fmla="*/ 77345 h 77345"/>
              <a:gd name="connsiteX4-39" fmla="*/ 0 w 522486"/>
              <a:gd name="connsiteY4-40" fmla="*/ 0 h 77345"/>
              <a:gd name="connsiteX0-41" fmla="*/ 0 w 528836"/>
              <a:gd name="connsiteY0-42" fmla="*/ 0 h 77345"/>
              <a:gd name="connsiteX1-43" fmla="*/ 528836 w 528836"/>
              <a:gd name="connsiteY1-44" fmla="*/ 0 h 77345"/>
              <a:gd name="connsiteX2-45" fmla="*/ 506611 w 528836"/>
              <a:gd name="connsiteY2-46" fmla="*/ 77345 h 77345"/>
              <a:gd name="connsiteX3-47" fmla="*/ 0 w 528836"/>
              <a:gd name="connsiteY3-48" fmla="*/ 77345 h 77345"/>
              <a:gd name="connsiteX4-49" fmla="*/ 0 w 528836"/>
              <a:gd name="connsiteY4-50" fmla="*/ 0 h 77345"/>
              <a:gd name="connsiteX0-51" fmla="*/ 0 w 538361"/>
              <a:gd name="connsiteY0-52" fmla="*/ 0 h 77345"/>
              <a:gd name="connsiteX1-53" fmla="*/ 538361 w 538361"/>
              <a:gd name="connsiteY1-54" fmla="*/ 0 h 77345"/>
              <a:gd name="connsiteX2-55" fmla="*/ 506611 w 538361"/>
              <a:gd name="connsiteY2-56" fmla="*/ 77345 h 77345"/>
              <a:gd name="connsiteX3-57" fmla="*/ 0 w 538361"/>
              <a:gd name="connsiteY3-58" fmla="*/ 77345 h 77345"/>
              <a:gd name="connsiteX4-59" fmla="*/ 0 w 538361"/>
              <a:gd name="connsiteY4-60" fmla="*/ 0 h 77345"/>
              <a:gd name="connsiteX0-61" fmla="*/ 0 w 538361"/>
              <a:gd name="connsiteY0-62" fmla="*/ 0 h 77345"/>
              <a:gd name="connsiteX1-63" fmla="*/ 538361 w 538361"/>
              <a:gd name="connsiteY1-64" fmla="*/ 0 h 77345"/>
              <a:gd name="connsiteX2-65" fmla="*/ 522486 w 538361"/>
              <a:gd name="connsiteY2-66" fmla="*/ 77345 h 77345"/>
              <a:gd name="connsiteX3-67" fmla="*/ 0 w 538361"/>
              <a:gd name="connsiteY3-68" fmla="*/ 77345 h 77345"/>
              <a:gd name="connsiteX4-69" fmla="*/ 0 w 538361"/>
              <a:gd name="connsiteY4-70" fmla="*/ 0 h 77345"/>
              <a:gd name="connsiteX0-71" fmla="*/ 0 w 538361"/>
              <a:gd name="connsiteY0-72" fmla="*/ 0 h 77345"/>
              <a:gd name="connsiteX1-73" fmla="*/ 538361 w 538361"/>
              <a:gd name="connsiteY1-74" fmla="*/ 0 h 77345"/>
              <a:gd name="connsiteX2-75" fmla="*/ 519311 w 538361"/>
              <a:gd name="connsiteY2-76" fmla="*/ 77345 h 77345"/>
              <a:gd name="connsiteX3-77" fmla="*/ 0 w 538361"/>
              <a:gd name="connsiteY3-78" fmla="*/ 77345 h 77345"/>
              <a:gd name="connsiteX4-79" fmla="*/ 0 w 538361"/>
              <a:gd name="connsiteY4-80" fmla="*/ 0 h 773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361" h="77345">
                <a:moveTo>
                  <a:pt x="0" y="0"/>
                </a:moveTo>
                <a:lnTo>
                  <a:pt x="538361" y="0"/>
                </a:lnTo>
                <a:lnTo>
                  <a:pt x="519311" y="77345"/>
                </a:lnTo>
                <a:lnTo>
                  <a:pt x="0" y="77345"/>
                </a:lnTo>
                <a:lnTo>
                  <a:pt x="0" y="0"/>
                </a:lnTo>
                <a:close/>
              </a:path>
            </a:pathLst>
          </a:custGeom>
          <a:solidFill>
            <a:srgbClr val="F5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hasCustomPrompt="1"/>
          </p:nvPr>
        </p:nvSpPr>
        <p:spPr>
          <a:xfrm>
            <a:off x="385282" y="1404506"/>
            <a:ext cx="11476979" cy="1967323"/>
          </a:xfrm>
        </p:spPr>
        <p:txBody>
          <a:bodyPr anchor="b" anchorCtr="0">
            <a:normAutofit/>
          </a:bodyPr>
          <a:lstStyle>
            <a:lvl1pPr>
              <a:defRPr sz="6600" b="0" i="0" cap="none" baseline="0">
                <a:solidFill>
                  <a:schemeClr val="bg1"/>
                </a:solidFill>
                <a:effectLst/>
                <a:latin typeface="Calibri Light" panose="020F0302020204030204" charset="0"/>
                <a:ea typeface="Calibri Light" panose="020F0302020204030204" charset="0"/>
                <a:cs typeface="Calibri Light" panose="020F0302020204030204" charset="0"/>
              </a:defRPr>
            </a:lvl1pPr>
          </a:lstStyle>
          <a:p>
            <a:r>
              <a:rPr lang="en-US" dirty="0"/>
              <a:t>PRESENTATION TITLE SLIDE</a:t>
            </a:r>
            <a:endParaRPr lang="en-US" dirty="0"/>
          </a:p>
        </p:txBody>
      </p:sp>
      <p:sp>
        <p:nvSpPr>
          <p:cNvPr id="7" name="Text Placeholder 6"/>
          <p:cNvSpPr>
            <a:spLocks noGrp="1"/>
          </p:cNvSpPr>
          <p:nvPr>
            <p:ph type="body" sz="quarter" idx="11" hasCustomPrompt="1"/>
          </p:nvPr>
        </p:nvSpPr>
        <p:spPr>
          <a:xfrm>
            <a:off x="367527" y="3815305"/>
            <a:ext cx="8842883" cy="330279"/>
          </a:xfrm>
          <a:prstGeom prst="rect">
            <a:avLst/>
          </a:prstGeom>
        </p:spPr>
        <p:txBody>
          <a:bodyPr>
            <a:noAutofit/>
          </a:bodyPr>
          <a:lstStyle>
            <a:lvl1pPr marL="0" indent="0">
              <a:buFontTx/>
              <a:buNone/>
              <a:defRPr sz="1800" b="0" i="0" cap="none" baseline="0">
                <a:solidFill>
                  <a:schemeClr val="bg1"/>
                </a:solidFill>
                <a:latin typeface="Calibri Light" panose="020F0302020204030204" charset="0"/>
                <a:ea typeface="Calibri Light" panose="020F0302020204030204" charset="0"/>
                <a:cs typeface="Calibri Light" panose="020F0302020204030204" charset="0"/>
              </a:defRPr>
            </a:lvl1pPr>
          </a:lstStyle>
          <a:p>
            <a:pPr lvl="0"/>
            <a:r>
              <a:rPr lang="en-US" dirty="0"/>
              <a:t>Subtitle, Name, or Department</a:t>
            </a:r>
            <a:endParaRPr lang="en-US" dirty="0"/>
          </a:p>
        </p:txBody>
      </p:sp>
      <p:pic>
        <p:nvPicPr>
          <p:cNvPr id="4" name="Picture 3" descr="A black text on a black background&#10;&#10;Description automatically generated"/>
          <p:cNvPicPr>
            <a:picLocks noChangeAspect="1"/>
          </p:cNvPicPr>
          <p:nvPr userDrawn="1"/>
        </p:nvPicPr>
        <p:blipFill>
          <a:blip r:embed="rId2">
            <a:alphaModFix amt="69000"/>
          </a:blip>
          <a:stretch>
            <a:fillRect/>
          </a:stretch>
        </p:blipFill>
        <p:spPr>
          <a:xfrm>
            <a:off x="10203678" y="6461638"/>
            <a:ext cx="1829498" cy="257369"/>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a:lstStyle>
            <a:lvl1pPr>
              <a:defRPr/>
            </a:lvl1pPr>
          </a:lstStyle>
          <a:p>
            <a:r>
              <a:rPr lang="en-US" dirty="0"/>
              <a:t>Text Slide </a:t>
            </a:r>
            <a:endParaRPr lang="en-US" dirty="0"/>
          </a:p>
        </p:txBody>
      </p:sp>
      <p:sp>
        <p:nvSpPr>
          <p:cNvPr id="11" name="Text Placeholder 10"/>
          <p:cNvSpPr>
            <a:spLocks noGrp="1"/>
          </p:cNvSpPr>
          <p:nvPr>
            <p:ph type="body" sz="quarter" idx="13" hasCustomPrompt="1"/>
          </p:nvPr>
        </p:nvSpPr>
        <p:spPr>
          <a:xfrm>
            <a:off x="364389" y="1657884"/>
            <a:ext cx="11416278" cy="5042019"/>
          </a:xfrm>
          <a:prstGeom prst="rect">
            <a:avLst/>
          </a:prstGeom>
          <a:noFill/>
        </p:spPr>
        <p:txBody>
          <a:bodyPr>
            <a:noAutofit/>
          </a:bodyPr>
          <a:lstStyle>
            <a:lvl1pPr>
              <a:defRPr sz="2400" b="0" i="0">
                <a:solidFill>
                  <a:srgbClr val="333D47"/>
                </a:solidFill>
                <a:effectLst/>
                <a:latin typeface="Calibri Light" panose="020F0302020204030204" charset="0"/>
                <a:ea typeface="Calibri Light" panose="020F0302020204030204" charset="0"/>
                <a:cs typeface="Calibri Light" panose="020F0302020204030204" charset="0"/>
              </a:defRPr>
            </a:lvl1pPr>
            <a:lvl2pPr>
              <a:defRPr sz="2000" b="0" i="0">
                <a:latin typeface="+mj-lt"/>
                <a:ea typeface="Open Sans" charset="0"/>
                <a:cs typeface="Open Sans" charset="0"/>
              </a:defRPr>
            </a:lvl2pPr>
            <a:lvl3pPr>
              <a:defRPr sz="2000" b="0" i="0">
                <a:latin typeface="+mj-lt"/>
                <a:ea typeface="Open Sans" charset="0"/>
                <a:cs typeface="Open Sans" charset="0"/>
              </a:defRPr>
            </a:lvl3pPr>
            <a:lvl4pPr>
              <a:defRPr sz="2400" b="0" i="0">
                <a:latin typeface="Open Sans" charset="0"/>
                <a:ea typeface="Open Sans" charset="0"/>
                <a:cs typeface="Open Sans" charset="0"/>
              </a:defRPr>
            </a:lvl4pPr>
            <a:lvl5pPr>
              <a:defRPr sz="2400" b="0" i="0">
                <a:latin typeface="Open Sans" charset="0"/>
                <a:ea typeface="Open Sans" charset="0"/>
                <a:cs typeface="Open Sans" charset="0"/>
              </a:defRPr>
            </a:lvl5pPr>
          </a:lstStyle>
          <a:p>
            <a:pPr lvl="0"/>
            <a:r>
              <a:rPr lang="en-US" dirty="0"/>
              <a:t>Body text goes here</a:t>
            </a:r>
            <a:endParaRPr lang="en-US" dirty="0"/>
          </a:p>
          <a:p>
            <a:pPr lvl="1"/>
            <a:r>
              <a:rPr lang="en-US" dirty="0"/>
              <a:t>And here</a:t>
            </a:r>
            <a:endParaRPr lang="en-US" dirty="0"/>
          </a:p>
          <a:p>
            <a:pPr lvl="2"/>
            <a:r>
              <a:rPr lang="en-US" dirty="0"/>
              <a:t>And here</a:t>
            </a:r>
            <a:endParaRPr lang="en-US" dirty="0"/>
          </a:p>
        </p:txBody>
      </p:sp>
      <p:sp>
        <p:nvSpPr>
          <p:cNvPr id="17" name="Rectangle 16"/>
          <p:cNvSpPr/>
          <p:nvPr userDrawn="1"/>
        </p:nvSpPr>
        <p:spPr>
          <a:xfrm rot="10800000">
            <a:off x="-30480" y="0"/>
            <a:ext cx="12252960" cy="91440"/>
          </a:xfrm>
          <a:prstGeom prst="rect">
            <a:avLst/>
          </a:prstGeom>
          <a:gradFill>
            <a:gsLst>
              <a:gs pos="33000">
                <a:srgbClr val="35246C"/>
              </a:gs>
              <a:gs pos="100000">
                <a:srgbClr val="77236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2"/>
          <p:cNvSpPr/>
          <p:nvPr userDrawn="1"/>
        </p:nvSpPr>
        <p:spPr>
          <a:xfrm>
            <a:off x="457200" y="1369703"/>
            <a:ext cx="506641" cy="62223"/>
          </a:xfrm>
          <a:custGeom>
            <a:avLst/>
            <a:gdLst>
              <a:gd name="connsiteX0" fmla="*/ 0 w 522486"/>
              <a:gd name="connsiteY0" fmla="*/ 0 h 77345"/>
              <a:gd name="connsiteX1" fmla="*/ 522486 w 522486"/>
              <a:gd name="connsiteY1" fmla="*/ 0 h 77345"/>
              <a:gd name="connsiteX2" fmla="*/ 522486 w 522486"/>
              <a:gd name="connsiteY2" fmla="*/ 77345 h 77345"/>
              <a:gd name="connsiteX3" fmla="*/ 0 w 522486"/>
              <a:gd name="connsiteY3" fmla="*/ 77345 h 77345"/>
              <a:gd name="connsiteX4" fmla="*/ 0 w 522486"/>
              <a:gd name="connsiteY4" fmla="*/ 0 h 77345"/>
              <a:gd name="connsiteX0-1" fmla="*/ 0 w 522486"/>
              <a:gd name="connsiteY0-2" fmla="*/ 0 h 77345"/>
              <a:gd name="connsiteX1-3" fmla="*/ 522486 w 522486"/>
              <a:gd name="connsiteY1-4" fmla="*/ 0 h 77345"/>
              <a:gd name="connsiteX2-5" fmla="*/ 462161 w 522486"/>
              <a:gd name="connsiteY2-6" fmla="*/ 77345 h 77345"/>
              <a:gd name="connsiteX3-7" fmla="*/ 0 w 522486"/>
              <a:gd name="connsiteY3-8" fmla="*/ 77345 h 77345"/>
              <a:gd name="connsiteX4-9" fmla="*/ 0 w 522486"/>
              <a:gd name="connsiteY4-10" fmla="*/ 0 h 77345"/>
              <a:gd name="connsiteX0-11" fmla="*/ 0 w 522486"/>
              <a:gd name="connsiteY0-12" fmla="*/ 0 h 77345"/>
              <a:gd name="connsiteX1-13" fmla="*/ 522486 w 522486"/>
              <a:gd name="connsiteY1-14" fmla="*/ 0 h 77345"/>
              <a:gd name="connsiteX2-15" fmla="*/ 481211 w 522486"/>
              <a:gd name="connsiteY2-16" fmla="*/ 77345 h 77345"/>
              <a:gd name="connsiteX3-17" fmla="*/ 0 w 522486"/>
              <a:gd name="connsiteY3-18" fmla="*/ 77345 h 77345"/>
              <a:gd name="connsiteX4-19" fmla="*/ 0 w 522486"/>
              <a:gd name="connsiteY4-20" fmla="*/ 0 h 77345"/>
              <a:gd name="connsiteX0-21" fmla="*/ 0 w 522486"/>
              <a:gd name="connsiteY0-22" fmla="*/ 0 h 77345"/>
              <a:gd name="connsiteX1-23" fmla="*/ 522486 w 522486"/>
              <a:gd name="connsiteY1-24" fmla="*/ 0 h 77345"/>
              <a:gd name="connsiteX2-25" fmla="*/ 487561 w 522486"/>
              <a:gd name="connsiteY2-26" fmla="*/ 77345 h 77345"/>
              <a:gd name="connsiteX3-27" fmla="*/ 0 w 522486"/>
              <a:gd name="connsiteY3-28" fmla="*/ 77345 h 77345"/>
              <a:gd name="connsiteX4-29" fmla="*/ 0 w 522486"/>
              <a:gd name="connsiteY4-30" fmla="*/ 0 h 77345"/>
              <a:gd name="connsiteX0-31" fmla="*/ 0 w 522486"/>
              <a:gd name="connsiteY0-32" fmla="*/ 0 h 77345"/>
              <a:gd name="connsiteX1-33" fmla="*/ 522486 w 522486"/>
              <a:gd name="connsiteY1-34" fmla="*/ 0 h 77345"/>
              <a:gd name="connsiteX2-35" fmla="*/ 506611 w 522486"/>
              <a:gd name="connsiteY2-36" fmla="*/ 77345 h 77345"/>
              <a:gd name="connsiteX3-37" fmla="*/ 0 w 522486"/>
              <a:gd name="connsiteY3-38" fmla="*/ 77345 h 77345"/>
              <a:gd name="connsiteX4-39" fmla="*/ 0 w 522486"/>
              <a:gd name="connsiteY4-40" fmla="*/ 0 h 77345"/>
              <a:gd name="connsiteX0-41" fmla="*/ 0 w 528836"/>
              <a:gd name="connsiteY0-42" fmla="*/ 0 h 77345"/>
              <a:gd name="connsiteX1-43" fmla="*/ 528836 w 528836"/>
              <a:gd name="connsiteY1-44" fmla="*/ 0 h 77345"/>
              <a:gd name="connsiteX2-45" fmla="*/ 506611 w 528836"/>
              <a:gd name="connsiteY2-46" fmla="*/ 77345 h 77345"/>
              <a:gd name="connsiteX3-47" fmla="*/ 0 w 528836"/>
              <a:gd name="connsiteY3-48" fmla="*/ 77345 h 77345"/>
              <a:gd name="connsiteX4-49" fmla="*/ 0 w 528836"/>
              <a:gd name="connsiteY4-50" fmla="*/ 0 h 77345"/>
              <a:gd name="connsiteX0-51" fmla="*/ 0 w 538361"/>
              <a:gd name="connsiteY0-52" fmla="*/ 0 h 77345"/>
              <a:gd name="connsiteX1-53" fmla="*/ 538361 w 538361"/>
              <a:gd name="connsiteY1-54" fmla="*/ 0 h 77345"/>
              <a:gd name="connsiteX2-55" fmla="*/ 506611 w 538361"/>
              <a:gd name="connsiteY2-56" fmla="*/ 77345 h 77345"/>
              <a:gd name="connsiteX3-57" fmla="*/ 0 w 538361"/>
              <a:gd name="connsiteY3-58" fmla="*/ 77345 h 77345"/>
              <a:gd name="connsiteX4-59" fmla="*/ 0 w 538361"/>
              <a:gd name="connsiteY4-60" fmla="*/ 0 h 77345"/>
              <a:gd name="connsiteX0-61" fmla="*/ 0 w 538361"/>
              <a:gd name="connsiteY0-62" fmla="*/ 0 h 77345"/>
              <a:gd name="connsiteX1-63" fmla="*/ 538361 w 538361"/>
              <a:gd name="connsiteY1-64" fmla="*/ 0 h 77345"/>
              <a:gd name="connsiteX2-65" fmla="*/ 522486 w 538361"/>
              <a:gd name="connsiteY2-66" fmla="*/ 77345 h 77345"/>
              <a:gd name="connsiteX3-67" fmla="*/ 0 w 538361"/>
              <a:gd name="connsiteY3-68" fmla="*/ 77345 h 77345"/>
              <a:gd name="connsiteX4-69" fmla="*/ 0 w 538361"/>
              <a:gd name="connsiteY4-70" fmla="*/ 0 h 77345"/>
              <a:gd name="connsiteX0-71" fmla="*/ 0 w 538361"/>
              <a:gd name="connsiteY0-72" fmla="*/ 0 h 77345"/>
              <a:gd name="connsiteX1-73" fmla="*/ 538361 w 538361"/>
              <a:gd name="connsiteY1-74" fmla="*/ 0 h 77345"/>
              <a:gd name="connsiteX2-75" fmla="*/ 519311 w 538361"/>
              <a:gd name="connsiteY2-76" fmla="*/ 77345 h 77345"/>
              <a:gd name="connsiteX3-77" fmla="*/ 0 w 538361"/>
              <a:gd name="connsiteY3-78" fmla="*/ 77345 h 77345"/>
              <a:gd name="connsiteX4-79" fmla="*/ 0 w 538361"/>
              <a:gd name="connsiteY4-80" fmla="*/ 0 h 773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361" h="77345">
                <a:moveTo>
                  <a:pt x="0" y="0"/>
                </a:moveTo>
                <a:lnTo>
                  <a:pt x="538361" y="0"/>
                </a:lnTo>
                <a:lnTo>
                  <a:pt x="519311" y="77345"/>
                </a:lnTo>
                <a:lnTo>
                  <a:pt x="0" y="77345"/>
                </a:lnTo>
                <a:lnTo>
                  <a:pt x="0" y="0"/>
                </a:lnTo>
                <a:close/>
              </a:path>
            </a:pathLst>
          </a:custGeom>
          <a:solidFill>
            <a:srgbClr val="F5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Picture - White">
    <p:spTree>
      <p:nvGrpSpPr>
        <p:cNvPr id="1" name=""/>
        <p:cNvGrpSpPr/>
        <p:nvPr/>
      </p:nvGrpSpPr>
      <p:grpSpPr>
        <a:xfrm>
          <a:off x="0" y="0"/>
          <a:ext cx="0" cy="0"/>
          <a:chOff x="0" y="0"/>
          <a:chExt cx="0" cy="0"/>
        </a:xfrm>
      </p:grpSpPr>
      <p:sp>
        <p:nvSpPr>
          <p:cNvPr id="28" name="Picture Placeholder 27"/>
          <p:cNvSpPr>
            <a:spLocks noGrp="1"/>
          </p:cNvSpPr>
          <p:nvPr>
            <p:ph type="pic" sz="quarter" idx="15"/>
          </p:nvPr>
        </p:nvSpPr>
        <p:spPr>
          <a:xfrm>
            <a:off x="6737350" y="571500"/>
            <a:ext cx="5454650" cy="5676900"/>
          </a:xfrm>
          <a:prstGeom prst="rect">
            <a:avLst/>
          </a:prstGeom>
          <a:solidFill>
            <a:schemeClr val="bg1">
              <a:lumMod val="95000"/>
            </a:schemeClr>
          </a:solidFill>
          <a:effectLst>
            <a:outerShdw blurRad="177800" sx="99000" sy="99000" algn="ctr" rotWithShape="0">
              <a:schemeClr val="tx1">
                <a:alpha val="25000"/>
              </a:schemeClr>
            </a:outerShdw>
          </a:effectLst>
        </p:spPr>
        <p:txBody>
          <a:bodyPr anchor="ctr" anchorCtr="0"/>
          <a:lstStyle>
            <a:lvl1pPr marL="228600" indent="0" algn="ctr">
              <a:buNone/>
              <a:defRPr>
                <a:solidFill>
                  <a:schemeClr val="bg2">
                    <a:lumMod val="90000"/>
                  </a:schemeClr>
                </a:solidFill>
              </a:defRPr>
            </a:lvl1pPr>
          </a:lstStyle>
          <a:p>
            <a:r>
              <a:rPr lang="en-US" dirty="0"/>
              <a:t>Click icon to add picture</a:t>
            </a:r>
            <a:endParaRPr lang="en-US" dirty="0"/>
          </a:p>
        </p:txBody>
      </p:sp>
      <p:sp>
        <p:nvSpPr>
          <p:cNvPr id="5" name="Title 1"/>
          <p:cNvSpPr txBox="1"/>
          <p:nvPr userDrawn="1"/>
        </p:nvSpPr>
        <p:spPr>
          <a:xfrm>
            <a:off x="548994" y="1437861"/>
            <a:ext cx="5639348" cy="784338"/>
          </a:xfrm>
          <a:prstGeom prst="rect">
            <a:avLst/>
          </a:prstGeom>
        </p:spPr>
        <p:txBody>
          <a:bodyPr vert="horz" wrap="non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tabLst>
                <a:tab pos="1247775" algn="l"/>
              </a:tabLst>
            </a:pPr>
            <a:endParaRPr lang="en-US" b="0" i="0" dirty="0">
              <a:solidFill>
                <a:srgbClr val="474747"/>
              </a:solidFill>
              <a:latin typeface="Calibri Light" panose="020F0302020204030204" charset="0"/>
            </a:endParaRPr>
          </a:p>
        </p:txBody>
      </p:sp>
      <p:sp>
        <p:nvSpPr>
          <p:cNvPr id="13" name="Title 12"/>
          <p:cNvSpPr>
            <a:spLocks noGrp="1"/>
          </p:cNvSpPr>
          <p:nvPr>
            <p:ph type="title" hasCustomPrompt="1"/>
          </p:nvPr>
        </p:nvSpPr>
        <p:spPr>
          <a:xfrm>
            <a:off x="364389" y="531677"/>
            <a:ext cx="5987859" cy="784338"/>
          </a:xfrm>
        </p:spPr>
        <p:txBody>
          <a:bodyPr anchor="t" anchorCtr="0"/>
          <a:lstStyle>
            <a:lvl1pPr>
              <a:defRPr/>
            </a:lvl1pPr>
          </a:lstStyle>
          <a:p>
            <a:r>
              <a:rPr lang="en-US" dirty="0"/>
              <a:t>Text Slide With Image </a:t>
            </a:r>
            <a:endParaRPr lang="en-US" dirty="0"/>
          </a:p>
        </p:txBody>
      </p:sp>
      <p:sp>
        <p:nvSpPr>
          <p:cNvPr id="31" name="Text Placeholder 30"/>
          <p:cNvSpPr>
            <a:spLocks noGrp="1"/>
          </p:cNvSpPr>
          <p:nvPr>
            <p:ph type="body" sz="quarter" idx="16" hasCustomPrompt="1"/>
          </p:nvPr>
        </p:nvSpPr>
        <p:spPr>
          <a:xfrm>
            <a:off x="364389" y="1651211"/>
            <a:ext cx="5987859" cy="4597190"/>
          </a:xfrm>
          <a:prstGeom prst="rect">
            <a:avLst/>
          </a:prstGeom>
        </p:spPr>
        <p:txBody>
          <a:bodyPr>
            <a:noAutofit/>
          </a:bodyPr>
          <a:lstStyle>
            <a:lvl1pPr>
              <a:defRPr sz="2000" b="0" i="0" baseline="0">
                <a:solidFill>
                  <a:srgbClr val="333D47"/>
                </a:solidFill>
                <a:latin typeface="Calibri Light" panose="020F0302020204030204" charset="0"/>
                <a:ea typeface="Calibri Light" panose="020F0302020204030204" charset="0"/>
                <a:cs typeface="Calibri Light" panose="020F0302020204030204" charset="0"/>
              </a:defRPr>
            </a:lvl1pPr>
          </a:lstStyle>
          <a:p>
            <a:pPr lvl="0"/>
            <a:r>
              <a:rPr lang="en-US" dirty="0"/>
              <a:t>Body text goes here</a:t>
            </a:r>
            <a:endParaRPr lang="en-US" dirty="0"/>
          </a:p>
        </p:txBody>
      </p:sp>
      <p:sp>
        <p:nvSpPr>
          <p:cNvPr id="32" name="Rectangle 31"/>
          <p:cNvSpPr/>
          <p:nvPr userDrawn="1"/>
        </p:nvSpPr>
        <p:spPr>
          <a:xfrm rot="10800000">
            <a:off x="-30480" y="0"/>
            <a:ext cx="12252960" cy="91440"/>
          </a:xfrm>
          <a:prstGeom prst="rect">
            <a:avLst/>
          </a:prstGeom>
          <a:gradFill>
            <a:gsLst>
              <a:gs pos="33000">
                <a:srgbClr val="35246C"/>
              </a:gs>
              <a:gs pos="100000">
                <a:srgbClr val="77236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2"/>
          <p:cNvSpPr/>
          <p:nvPr userDrawn="1"/>
        </p:nvSpPr>
        <p:spPr>
          <a:xfrm>
            <a:off x="457200" y="1369703"/>
            <a:ext cx="506641" cy="62223"/>
          </a:xfrm>
          <a:custGeom>
            <a:avLst/>
            <a:gdLst>
              <a:gd name="connsiteX0" fmla="*/ 0 w 522486"/>
              <a:gd name="connsiteY0" fmla="*/ 0 h 77345"/>
              <a:gd name="connsiteX1" fmla="*/ 522486 w 522486"/>
              <a:gd name="connsiteY1" fmla="*/ 0 h 77345"/>
              <a:gd name="connsiteX2" fmla="*/ 522486 w 522486"/>
              <a:gd name="connsiteY2" fmla="*/ 77345 h 77345"/>
              <a:gd name="connsiteX3" fmla="*/ 0 w 522486"/>
              <a:gd name="connsiteY3" fmla="*/ 77345 h 77345"/>
              <a:gd name="connsiteX4" fmla="*/ 0 w 522486"/>
              <a:gd name="connsiteY4" fmla="*/ 0 h 77345"/>
              <a:gd name="connsiteX0-1" fmla="*/ 0 w 522486"/>
              <a:gd name="connsiteY0-2" fmla="*/ 0 h 77345"/>
              <a:gd name="connsiteX1-3" fmla="*/ 522486 w 522486"/>
              <a:gd name="connsiteY1-4" fmla="*/ 0 h 77345"/>
              <a:gd name="connsiteX2-5" fmla="*/ 462161 w 522486"/>
              <a:gd name="connsiteY2-6" fmla="*/ 77345 h 77345"/>
              <a:gd name="connsiteX3-7" fmla="*/ 0 w 522486"/>
              <a:gd name="connsiteY3-8" fmla="*/ 77345 h 77345"/>
              <a:gd name="connsiteX4-9" fmla="*/ 0 w 522486"/>
              <a:gd name="connsiteY4-10" fmla="*/ 0 h 77345"/>
              <a:gd name="connsiteX0-11" fmla="*/ 0 w 522486"/>
              <a:gd name="connsiteY0-12" fmla="*/ 0 h 77345"/>
              <a:gd name="connsiteX1-13" fmla="*/ 522486 w 522486"/>
              <a:gd name="connsiteY1-14" fmla="*/ 0 h 77345"/>
              <a:gd name="connsiteX2-15" fmla="*/ 481211 w 522486"/>
              <a:gd name="connsiteY2-16" fmla="*/ 77345 h 77345"/>
              <a:gd name="connsiteX3-17" fmla="*/ 0 w 522486"/>
              <a:gd name="connsiteY3-18" fmla="*/ 77345 h 77345"/>
              <a:gd name="connsiteX4-19" fmla="*/ 0 w 522486"/>
              <a:gd name="connsiteY4-20" fmla="*/ 0 h 77345"/>
              <a:gd name="connsiteX0-21" fmla="*/ 0 w 522486"/>
              <a:gd name="connsiteY0-22" fmla="*/ 0 h 77345"/>
              <a:gd name="connsiteX1-23" fmla="*/ 522486 w 522486"/>
              <a:gd name="connsiteY1-24" fmla="*/ 0 h 77345"/>
              <a:gd name="connsiteX2-25" fmla="*/ 487561 w 522486"/>
              <a:gd name="connsiteY2-26" fmla="*/ 77345 h 77345"/>
              <a:gd name="connsiteX3-27" fmla="*/ 0 w 522486"/>
              <a:gd name="connsiteY3-28" fmla="*/ 77345 h 77345"/>
              <a:gd name="connsiteX4-29" fmla="*/ 0 w 522486"/>
              <a:gd name="connsiteY4-30" fmla="*/ 0 h 77345"/>
              <a:gd name="connsiteX0-31" fmla="*/ 0 w 522486"/>
              <a:gd name="connsiteY0-32" fmla="*/ 0 h 77345"/>
              <a:gd name="connsiteX1-33" fmla="*/ 522486 w 522486"/>
              <a:gd name="connsiteY1-34" fmla="*/ 0 h 77345"/>
              <a:gd name="connsiteX2-35" fmla="*/ 506611 w 522486"/>
              <a:gd name="connsiteY2-36" fmla="*/ 77345 h 77345"/>
              <a:gd name="connsiteX3-37" fmla="*/ 0 w 522486"/>
              <a:gd name="connsiteY3-38" fmla="*/ 77345 h 77345"/>
              <a:gd name="connsiteX4-39" fmla="*/ 0 w 522486"/>
              <a:gd name="connsiteY4-40" fmla="*/ 0 h 77345"/>
              <a:gd name="connsiteX0-41" fmla="*/ 0 w 528836"/>
              <a:gd name="connsiteY0-42" fmla="*/ 0 h 77345"/>
              <a:gd name="connsiteX1-43" fmla="*/ 528836 w 528836"/>
              <a:gd name="connsiteY1-44" fmla="*/ 0 h 77345"/>
              <a:gd name="connsiteX2-45" fmla="*/ 506611 w 528836"/>
              <a:gd name="connsiteY2-46" fmla="*/ 77345 h 77345"/>
              <a:gd name="connsiteX3-47" fmla="*/ 0 w 528836"/>
              <a:gd name="connsiteY3-48" fmla="*/ 77345 h 77345"/>
              <a:gd name="connsiteX4-49" fmla="*/ 0 w 528836"/>
              <a:gd name="connsiteY4-50" fmla="*/ 0 h 77345"/>
              <a:gd name="connsiteX0-51" fmla="*/ 0 w 538361"/>
              <a:gd name="connsiteY0-52" fmla="*/ 0 h 77345"/>
              <a:gd name="connsiteX1-53" fmla="*/ 538361 w 538361"/>
              <a:gd name="connsiteY1-54" fmla="*/ 0 h 77345"/>
              <a:gd name="connsiteX2-55" fmla="*/ 506611 w 538361"/>
              <a:gd name="connsiteY2-56" fmla="*/ 77345 h 77345"/>
              <a:gd name="connsiteX3-57" fmla="*/ 0 w 538361"/>
              <a:gd name="connsiteY3-58" fmla="*/ 77345 h 77345"/>
              <a:gd name="connsiteX4-59" fmla="*/ 0 w 538361"/>
              <a:gd name="connsiteY4-60" fmla="*/ 0 h 77345"/>
              <a:gd name="connsiteX0-61" fmla="*/ 0 w 538361"/>
              <a:gd name="connsiteY0-62" fmla="*/ 0 h 77345"/>
              <a:gd name="connsiteX1-63" fmla="*/ 538361 w 538361"/>
              <a:gd name="connsiteY1-64" fmla="*/ 0 h 77345"/>
              <a:gd name="connsiteX2-65" fmla="*/ 522486 w 538361"/>
              <a:gd name="connsiteY2-66" fmla="*/ 77345 h 77345"/>
              <a:gd name="connsiteX3-67" fmla="*/ 0 w 538361"/>
              <a:gd name="connsiteY3-68" fmla="*/ 77345 h 77345"/>
              <a:gd name="connsiteX4-69" fmla="*/ 0 w 538361"/>
              <a:gd name="connsiteY4-70" fmla="*/ 0 h 77345"/>
              <a:gd name="connsiteX0-71" fmla="*/ 0 w 538361"/>
              <a:gd name="connsiteY0-72" fmla="*/ 0 h 77345"/>
              <a:gd name="connsiteX1-73" fmla="*/ 538361 w 538361"/>
              <a:gd name="connsiteY1-74" fmla="*/ 0 h 77345"/>
              <a:gd name="connsiteX2-75" fmla="*/ 519311 w 538361"/>
              <a:gd name="connsiteY2-76" fmla="*/ 77345 h 77345"/>
              <a:gd name="connsiteX3-77" fmla="*/ 0 w 538361"/>
              <a:gd name="connsiteY3-78" fmla="*/ 77345 h 77345"/>
              <a:gd name="connsiteX4-79" fmla="*/ 0 w 538361"/>
              <a:gd name="connsiteY4-80" fmla="*/ 0 h 773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361" h="77345">
                <a:moveTo>
                  <a:pt x="0" y="0"/>
                </a:moveTo>
                <a:lnTo>
                  <a:pt x="538361" y="0"/>
                </a:lnTo>
                <a:lnTo>
                  <a:pt x="519311" y="77345"/>
                </a:lnTo>
                <a:lnTo>
                  <a:pt x="0" y="77345"/>
                </a:lnTo>
                <a:lnTo>
                  <a:pt x="0" y="0"/>
                </a:lnTo>
                <a:close/>
              </a:path>
            </a:pathLst>
          </a:custGeom>
          <a:solidFill>
            <a:srgbClr val="F5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urple Banner Slide">
    <p:bg>
      <p:bgPr>
        <a:solidFill>
          <a:schemeClr val="bg1"/>
        </a:solidFill>
        <a:effectLst/>
      </p:bgPr>
    </p:bg>
    <p:spTree>
      <p:nvGrpSpPr>
        <p:cNvPr id="1" name=""/>
        <p:cNvGrpSpPr/>
        <p:nvPr/>
      </p:nvGrpSpPr>
      <p:grpSpPr>
        <a:xfrm>
          <a:off x="0" y="0"/>
          <a:ext cx="0" cy="0"/>
          <a:chOff x="0" y="0"/>
          <a:chExt cx="0" cy="0"/>
        </a:xfrm>
      </p:grpSpPr>
      <p:sp>
        <p:nvSpPr>
          <p:cNvPr id="9" name="Freeform 8"/>
          <p:cNvSpPr/>
          <p:nvPr userDrawn="1"/>
        </p:nvSpPr>
        <p:spPr>
          <a:xfrm rot="10800000">
            <a:off x="369904" y="-1"/>
            <a:ext cx="5203605" cy="5881564"/>
          </a:xfrm>
          <a:custGeom>
            <a:avLst/>
            <a:gdLst>
              <a:gd name="connsiteX0" fmla="*/ 5203605 w 5203605"/>
              <a:gd name="connsiteY0" fmla="*/ 5881564 h 5881564"/>
              <a:gd name="connsiteX1" fmla="*/ 0 w 5203605"/>
              <a:gd name="connsiteY1" fmla="*/ 5881564 h 5881564"/>
              <a:gd name="connsiteX2" fmla="*/ 0 w 5203605"/>
              <a:gd name="connsiteY2" fmla="*/ 996800 h 5881564"/>
              <a:gd name="connsiteX3" fmla="*/ 5203605 w 5203605"/>
              <a:gd name="connsiteY3" fmla="*/ 0 h 5881564"/>
            </a:gdLst>
            <a:ahLst/>
            <a:cxnLst>
              <a:cxn ang="0">
                <a:pos x="connsiteX0" y="connsiteY0"/>
              </a:cxn>
              <a:cxn ang="0">
                <a:pos x="connsiteX1" y="connsiteY1"/>
              </a:cxn>
              <a:cxn ang="0">
                <a:pos x="connsiteX2" y="connsiteY2"/>
              </a:cxn>
              <a:cxn ang="0">
                <a:pos x="connsiteX3" y="connsiteY3"/>
              </a:cxn>
            </a:cxnLst>
            <a:rect l="l" t="t" r="r" b="b"/>
            <a:pathLst>
              <a:path w="5203605" h="5881564">
                <a:moveTo>
                  <a:pt x="5203605" y="5881564"/>
                </a:moveTo>
                <a:lnTo>
                  <a:pt x="0" y="5881564"/>
                </a:lnTo>
                <a:lnTo>
                  <a:pt x="0" y="996800"/>
                </a:lnTo>
                <a:lnTo>
                  <a:pt x="5203605" y="0"/>
                </a:lnTo>
                <a:close/>
              </a:path>
            </a:pathLst>
          </a:custGeom>
          <a:gradFill>
            <a:gsLst>
              <a:gs pos="33000">
                <a:srgbClr val="35246C">
                  <a:alpha val="82000"/>
                </a:srgbClr>
              </a:gs>
              <a:gs pos="100000">
                <a:srgbClr val="77236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 Placeholder 13"/>
          <p:cNvSpPr>
            <a:spLocks noGrp="1"/>
          </p:cNvSpPr>
          <p:nvPr>
            <p:ph type="body" sz="quarter" idx="13" hasCustomPrompt="1"/>
          </p:nvPr>
        </p:nvSpPr>
        <p:spPr>
          <a:xfrm>
            <a:off x="743142" y="765667"/>
            <a:ext cx="4395300" cy="557106"/>
          </a:xfrm>
          <a:prstGeom prst="rect">
            <a:avLst/>
          </a:prstGeom>
        </p:spPr>
        <p:txBody>
          <a:bodyPr>
            <a:normAutofit/>
          </a:bodyPr>
          <a:lstStyle>
            <a:lvl1pPr>
              <a:defRPr sz="3600" b="0" i="0" cap="all" baseline="0">
                <a:solidFill>
                  <a:schemeClr val="bg1"/>
                </a:solidFill>
                <a:latin typeface="Calibri Light" panose="020F0302020204030204" charset="0"/>
                <a:ea typeface="Calibri Light" panose="020F0302020204030204" charset="0"/>
                <a:cs typeface="Calibri Light" panose="020F0302020204030204" charset="0"/>
              </a:defRPr>
            </a:lvl1pPr>
          </a:lstStyle>
          <a:p>
            <a:pPr lvl="0"/>
            <a:r>
              <a:rPr lang="en-US" dirty="0"/>
              <a:t>Banner Slide</a:t>
            </a:r>
            <a:endParaRPr lang="en-US" dirty="0"/>
          </a:p>
        </p:txBody>
      </p:sp>
      <p:sp>
        <p:nvSpPr>
          <p:cNvPr id="18" name="Text Placeholder 17"/>
          <p:cNvSpPr>
            <a:spLocks noGrp="1"/>
          </p:cNvSpPr>
          <p:nvPr>
            <p:ph type="body" sz="quarter" idx="14" hasCustomPrompt="1"/>
          </p:nvPr>
        </p:nvSpPr>
        <p:spPr>
          <a:xfrm>
            <a:off x="776728" y="1902266"/>
            <a:ext cx="4361714" cy="3237905"/>
          </a:xfrm>
          <a:prstGeom prst="rect">
            <a:avLst/>
          </a:prstGeom>
        </p:spPr>
        <p:txBody>
          <a:bodyPr>
            <a:noAutofit/>
          </a:bodyPr>
          <a:lstStyle>
            <a:lvl1pPr marL="228600" marR="0" indent="-228600" algn="l" defTabSz="914400" rtl="0" eaLnBrk="1" fontAlgn="auto" latinLnBrk="0" hangingPunct="1">
              <a:lnSpc>
                <a:spcPts val="3080"/>
              </a:lnSpc>
              <a:spcBef>
                <a:spcPts val="300"/>
              </a:spcBef>
              <a:spcAft>
                <a:spcPts val="300"/>
              </a:spcAft>
              <a:buClrTx/>
              <a:buSzTx/>
              <a:buFont typeface="Arial" panose="020B0604020202020204" pitchFamily="34" charset="0"/>
              <a:buChar char="•"/>
              <a:tabLst>
                <a:tab pos="1247775" algn="l"/>
              </a:tabLst>
              <a:defRPr sz="2400" b="0" i="0">
                <a:solidFill>
                  <a:schemeClr val="bg1"/>
                </a:solidFill>
                <a:latin typeface="Calibri Light" panose="020F0302020204030204" charset="0"/>
                <a:ea typeface="Calibri Light" panose="020F0302020204030204" charset="0"/>
                <a:cs typeface="Calibri Light" panose="020F0302020204030204" charset="0"/>
              </a:defRPr>
            </a:lvl1pPr>
            <a:lvl2pPr marL="692150" indent="-234950">
              <a:spcBef>
                <a:spcPts val="300"/>
              </a:spcBef>
              <a:spcAft>
                <a:spcPts val="300"/>
              </a:spcAft>
              <a:buFont typeface="Arial" panose="020B0604020202020204" pitchFamily="34" charset="0"/>
              <a:buChar char="•"/>
              <a:defRPr sz="2100" b="0" i="0">
                <a:solidFill>
                  <a:schemeClr val="bg1"/>
                </a:solidFill>
                <a:latin typeface="Calibri Light" panose="020F0302020204030204" charset="0"/>
                <a:ea typeface="Calibri Light" panose="020F0302020204030204" charset="0"/>
                <a:cs typeface="Calibri Light" panose="020F0302020204030204" charset="0"/>
              </a:defRPr>
            </a:lvl2pPr>
            <a:lvl3pPr marL="1092200" indent="-177800">
              <a:spcBef>
                <a:spcPts val="300"/>
              </a:spcBef>
              <a:spcAft>
                <a:spcPts val="300"/>
              </a:spcAft>
              <a:buFont typeface="Arial" panose="020B0604020202020204" pitchFamily="34" charset="0"/>
              <a:buChar char="•"/>
              <a:defRPr sz="1800" b="0" i="0">
                <a:solidFill>
                  <a:schemeClr val="bg1"/>
                </a:solidFill>
                <a:latin typeface="Calibri Light" panose="020F0302020204030204" charset="0"/>
                <a:ea typeface="Calibri Light" panose="020F0302020204030204" charset="0"/>
                <a:cs typeface="Calibri Light" panose="020F0302020204030204" charset="0"/>
              </a:defRPr>
            </a:lvl3pPr>
            <a:lvl4pPr>
              <a:defRPr sz="2400" b="0" i="0">
                <a:latin typeface="Open Sans" charset="0"/>
                <a:ea typeface="Open Sans" charset="0"/>
                <a:cs typeface="Open Sans" charset="0"/>
              </a:defRPr>
            </a:lvl4pPr>
            <a:lvl5pPr>
              <a:defRPr sz="2400" b="0" i="0">
                <a:latin typeface="Open Sans" charset="0"/>
                <a:ea typeface="Open Sans" charset="0"/>
                <a:cs typeface="Open Sans" charset="0"/>
              </a:defRPr>
            </a:lvl5pPr>
          </a:lstStyle>
          <a:p>
            <a:pPr lvl="0"/>
            <a:r>
              <a:rPr lang="en-US" dirty="0"/>
              <a:t>Bulleted text</a:t>
            </a:r>
            <a:endParaRPr lang="en-US" dirty="0"/>
          </a:p>
          <a:p>
            <a:pPr lvl="1"/>
            <a:r>
              <a:rPr lang="en-US" dirty="0"/>
              <a:t>Sub-bulleted text</a:t>
            </a:r>
            <a:endParaRPr lang="en-US" dirty="0"/>
          </a:p>
          <a:p>
            <a:pPr lvl="2"/>
            <a:r>
              <a:rPr lang="en-US" dirty="0"/>
              <a:t>Sub-sub-bulleted text</a:t>
            </a:r>
            <a:endParaRPr lang="en-US" dirty="0"/>
          </a:p>
        </p:txBody>
      </p:sp>
      <p:sp>
        <p:nvSpPr>
          <p:cNvPr id="7" name="Rectangle 2"/>
          <p:cNvSpPr/>
          <p:nvPr userDrawn="1"/>
        </p:nvSpPr>
        <p:spPr>
          <a:xfrm>
            <a:off x="838200" y="1532077"/>
            <a:ext cx="506641" cy="62223"/>
          </a:xfrm>
          <a:custGeom>
            <a:avLst/>
            <a:gdLst>
              <a:gd name="connsiteX0" fmla="*/ 0 w 522486"/>
              <a:gd name="connsiteY0" fmla="*/ 0 h 77345"/>
              <a:gd name="connsiteX1" fmla="*/ 522486 w 522486"/>
              <a:gd name="connsiteY1" fmla="*/ 0 h 77345"/>
              <a:gd name="connsiteX2" fmla="*/ 522486 w 522486"/>
              <a:gd name="connsiteY2" fmla="*/ 77345 h 77345"/>
              <a:gd name="connsiteX3" fmla="*/ 0 w 522486"/>
              <a:gd name="connsiteY3" fmla="*/ 77345 h 77345"/>
              <a:gd name="connsiteX4" fmla="*/ 0 w 522486"/>
              <a:gd name="connsiteY4" fmla="*/ 0 h 77345"/>
              <a:gd name="connsiteX0-1" fmla="*/ 0 w 522486"/>
              <a:gd name="connsiteY0-2" fmla="*/ 0 h 77345"/>
              <a:gd name="connsiteX1-3" fmla="*/ 522486 w 522486"/>
              <a:gd name="connsiteY1-4" fmla="*/ 0 h 77345"/>
              <a:gd name="connsiteX2-5" fmla="*/ 462161 w 522486"/>
              <a:gd name="connsiteY2-6" fmla="*/ 77345 h 77345"/>
              <a:gd name="connsiteX3-7" fmla="*/ 0 w 522486"/>
              <a:gd name="connsiteY3-8" fmla="*/ 77345 h 77345"/>
              <a:gd name="connsiteX4-9" fmla="*/ 0 w 522486"/>
              <a:gd name="connsiteY4-10" fmla="*/ 0 h 77345"/>
              <a:gd name="connsiteX0-11" fmla="*/ 0 w 522486"/>
              <a:gd name="connsiteY0-12" fmla="*/ 0 h 77345"/>
              <a:gd name="connsiteX1-13" fmla="*/ 522486 w 522486"/>
              <a:gd name="connsiteY1-14" fmla="*/ 0 h 77345"/>
              <a:gd name="connsiteX2-15" fmla="*/ 481211 w 522486"/>
              <a:gd name="connsiteY2-16" fmla="*/ 77345 h 77345"/>
              <a:gd name="connsiteX3-17" fmla="*/ 0 w 522486"/>
              <a:gd name="connsiteY3-18" fmla="*/ 77345 h 77345"/>
              <a:gd name="connsiteX4-19" fmla="*/ 0 w 522486"/>
              <a:gd name="connsiteY4-20" fmla="*/ 0 h 77345"/>
              <a:gd name="connsiteX0-21" fmla="*/ 0 w 522486"/>
              <a:gd name="connsiteY0-22" fmla="*/ 0 h 77345"/>
              <a:gd name="connsiteX1-23" fmla="*/ 522486 w 522486"/>
              <a:gd name="connsiteY1-24" fmla="*/ 0 h 77345"/>
              <a:gd name="connsiteX2-25" fmla="*/ 487561 w 522486"/>
              <a:gd name="connsiteY2-26" fmla="*/ 77345 h 77345"/>
              <a:gd name="connsiteX3-27" fmla="*/ 0 w 522486"/>
              <a:gd name="connsiteY3-28" fmla="*/ 77345 h 77345"/>
              <a:gd name="connsiteX4-29" fmla="*/ 0 w 522486"/>
              <a:gd name="connsiteY4-30" fmla="*/ 0 h 77345"/>
              <a:gd name="connsiteX0-31" fmla="*/ 0 w 522486"/>
              <a:gd name="connsiteY0-32" fmla="*/ 0 h 77345"/>
              <a:gd name="connsiteX1-33" fmla="*/ 522486 w 522486"/>
              <a:gd name="connsiteY1-34" fmla="*/ 0 h 77345"/>
              <a:gd name="connsiteX2-35" fmla="*/ 506611 w 522486"/>
              <a:gd name="connsiteY2-36" fmla="*/ 77345 h 77345"/>
              <a:gd name="connsiteX3-37" fmla="*/ 0 w 522486"/>
              <a:gd name="connsiteY3-38" fmla="*/ 77345 h 77345"/>
              <a:gd name="connsiteX4-39" fmla="*/ 0 w 522486"/>
              <a:gd name="connsiteY4-40" fmla="*/ 0 h 77345"/>
              <a:gd name="connsiteX0-41" fmla="*/ 0 w 528836"/>
              <a:gd name="connsiteY0-42" fmla="*/ 0 h 77345"/>
              <a:gd name="connsiteX1-43" fmla="*/ 528836 w 528836"/>
              <a:gd name="connsiteY1-44" fmla="*/ 0 h 77345"/>
              <a:gd name="connsiteX2-45" fmla="*/ 506611 w 528836"/>
              <a:gd name="connsiteY2-46" fmla="*/ 77345 h 77345"/>
              <a:gd name="connsiteX3-47" fmla="*/ 0 w 528836"/>
              <a:gd name="connsiteY3-48" fmla="*/ 77345 h 77345"/>
              <a:gd name="connsiteX4-49" fmla="*/ 0 w 528836"/>
              <a:gd name="connsiteY4-50" fmla="*/ 0 h 77345"/>
              <a:gd name="connsiteX0-51" fmla="*/ 0 w 538361"/>
              <a:gd name="connsiteY0-52" fmla="*/ 0 h 77345"/>
              <a:gd name="connsiteX1-53" fmla="*/ 538361 w 538361"/>
              <a:gd name="connsiteY1-54" fmla="*/ 0 h 77345"/>
              <a:gd name="connsiteX2-55" fmla="*/ 506611 w 538361"/>
              <a:gd name="connsiteY2-56" fmla="*/ 77345 h 77345"/>
              <a:gd name="connsiteX3-57" fmla="*/ 0 w 538361"/>
              <a:gd name="connsiteY3-58" fmla="*/ 77345 h 77345"/>
              <a:gd name="connsiteX4-59" fmla="*/ 0 w 538361"/>
              <a:gd name="connsiteY4-60" fmla="*/ 0 h 77345"/>
              <a:gd name="connsiteX0-61" fmla="*/ 0 w 538361"/>
              <a:gd name="connsiteY0-62" fmla="*/ 0 h 77345"/>
              <a:gd name="connsiteX1-63" fmla="*/ 538361 w 538361"/>
              <a:gd name="connsiteY1-64" fmla="*/ 0 h 77345"/>
              <a:gd name="connsiteX2-65" fmla="*/ 522486 w 538361"/>
              <a:gd name="connsiteY2-66" fmla="*/ 77345 h 77345"/>
              <a:gd name="connsiteX3-67" fmla="*/ 0 w 538361"/>
              <a:gd name="connsiteY3-68" fmla="*/ 77345 h 77345"/>
              <a:gd name="connsiteX4-69" fmla="*/ 0 w 538361"/>
              <a:gd name="connsiteY4-70" fmla="*/ 0 h 77345"/>
              <a:gd name="connsiteX0-71" fmla="*/ 0 w 538361"/>
              <a:gd name="connsiteY0-72" fmla="*/ 0 h 77345"/>
              <a:gd name="connsiteX1-73" fmla="*/ 538361 w 538361"/>
              <a:gd name="connsiteY1-74" fmla="*/ 0 h 77345"/>
              <a:gd name="connsiteX2-75" fmla="*/ 519311 w 538361"/>
              <a:gd name="connsiteY2-76" fmla="*/ 77345 h 77345"/>
              <a:gd name="connsiteX3-77" fmla="*/ 0 w 538361"/>
              <a:gd name="connsiteY3-78" fmla="*/ 77345 h 77345"/>
              <a:gd name="connsiteX4-79" fmla="*/ 0 w 538361"/>
              <a:gd name="connsiteY4-80" fmla="*/ 0 h 773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361" h="77345">
                <a:moveTo>
                  <a:pt x="0" y="0"/>
                </a:moveTo>
                <a:lnTo>
                  <a:pt x="538361" y="0"/>
                </a:lnTo>
                <a:lnTo>
                  <a:pt x="519311" y="77345"/>
                </a:lnTo>
                <a:lnTo>
                  <a:pt x="0" y="77345"/>
                </a:lnTo>
                <a:lnTo>
                  <a:pt x="0" y="0"/>
                </a:lnTo>
                <a:close/>
              </a:path>
            </a:pathLst>
          </a:custGeom>
          <a:solidFill>
            <a:srgbClr val="F5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Slide #2">
    <p:spTree>
      <p:nvGrpSpPr>
        <p:cNvPr id="1" name=""/>
        <p:cNvGrpSpPr/>
        <p:nvPr/>
      </p:nvGrpSpPr>
      <p:grpSpPr>
        <a:xfrm>
          <a:off x="0" y="0"/>
          <a:ext cx="0" cy="0"/>
          <a:chOff x="0" y="0"/>
          <a:chExt cx="0" cy="0"/>
        </a:xfrm>
      </p:grpSpPr>
      <p:sp>
        <p:nvSpPr>
          <p:cNvPr id="5" name="Title 1"/>
          <p:cNvSpPr txBox="1"/>
          <p:nvPr userDrawn="1"/>
        </p:nvSpPr>
        <p:spPr>
          <a:xfrm>
            <a:off x="548994" y="1437861"/>
            <a:ext cx="5639348" cy="784338"/>
          </a:xfrm>
          <a:prstGeom prst="rect">
            <a:avLst/>
          </a:prstGeom>
        </p:spPr>
        <p:txBody>
          <a:bodyPr vert="horz" wrap="none" lIns="0" tIns="0" rIns="0" bIns="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tabLst>
                <a:tab pos="1247775" algn="l"/>
              </a:tabLst>
            </a:pPr>
            <a:endParaRPr lang="en-US" b="0" i="0" dirty="0">
              <a:solidFill>
                <a:srgbClr val="474747"/>
              </a:solidFill>
              <a:latin typeface="Calibri Light" panose="020F0302020204030204" charset="0"/>
            </a:endParaRPr>
          </a:p>
        </p:txBody>
      </p:sp>
      <p:sp>
        <p:nvSpPr>
          <p:cNvPr id="2" name="Title 1"/>
          <p:cNvSpPr>
            <a:spLocks noGrp="1"/>
          </p:cNvSpPr>
          <p:nvPr>
            <p:ph type="title" hasCustomPrompt="1"/>
          </p:nvPr>
        </p:nvSpPr>
        <p:spPr>
          <a:xfrm>
            <a:off x="364388" y="546896"/>
            <a:ext cx="11484711" cy="784338"/>
          </a:xfrm>
        </p:spPr>
        <p:txBody>
          <a:bodyPr/>
          <a:lstStyle>
            <a:lvl1pPr>
              <a:defRPr baseline="0"/>
            </a:lvl1pPr>
          </a:lstStyle>
          <a:p>
            <a:r>
              <a:rPr lang="en-US" dirty="0"/>
              <a:t>Text Slide With Bullet List #2</a:t>
            </a:r>
            <a:endParaRPr lang="en-US" dirty="0"/>
          </a:p>
        </p:txBody>
      </p:sp>
      <p:sp>
        <p:nvSpPr>
          <p:cNvPr id="8" name="Text Placeholder 7"/>
          <p:cNvSpPr>
            <a:spLocks noGrp="1"/>
          </p:cNvSpPr>
          <p:nvPr>
            <p:ph type="body" sz="quarter" idx="17" hasCustomPrompt="1"/>
          </p:nvPr>
        </p:nvSpPr>
        <p:spPr>
          <a:xfrm>
            <a:off x="376743" y="1726250"/>
            <a:ext cx="5740835" cy="4431789"/>
          </a:xfrm>
          <a:prstGeom prst="rect">
            <a:avLst/>
          </a:prstGeom>
        </p:spPr>
        <p:txBody>
          <a:bodyPr>
            <a:normAutofit/>
          </a:bodyPr>
          <a:lstStyle>
            <a:lvl1pPr marL="233680" indent="-228600">
              <a:spcBef>
                <a:spcPts val="300"/>
              </a:spcBef>
              <a:spcAft>
                <a:spcPts val="300"/>
              </a:spcAft>
              <a:buFont typeface="Arial" panose="020B0604020202020204" pitchFamily="34" charset="0"/>
              <a:buChar char="•"/>
              <a:tabLst>
                <a:tab pos="1247775" algn="l"/>
              </a:tabLst>
              <a:defRPr sz="2100" b="0" i="0">
                <a:solidFill>
                  <a:srgbClr val="333D47"/>
                </a:solidFill>
                <a:latin typeface="Calibri Light" panose="020F0302020204030204" charset="0"/>
                <a:ea typeface="Calibri Light" panose="020F0302020204030204" charset="0"/>
                <a:cs typeface="Calibri Light" panose="020F0302020204030204" charset="0"/>
              </a:defRPr>
            </a:lvl1pPr>
            <a:lvl2pPr marL="687705" indent="-230505">
              <a:spcBef>
                <a:spcPts val="300"/>
              </a:spcBef>
              <a:spcAft>
                <a:spcPts val="300"/>
              </a:spcAft>
              <a:buFont typeface="Arial" panose="020B0604020202020204" pitchFamily="34" charset="0"/>
              <a:buChar char="•"/>
              <a:defRPr sz="2100" b="0" i="0">
                <a:solidFill>
                  <a:srgbClr val="333D47"/>
                </a:solidFill>
                <a:latin typeface="Calibri Light" panose="020F0302020204030204" charset="0"/>
                <a:ea typeface="Calibri Light" panose="020F0302020204030204" charset="0"/>
                <a:cs typeface="Calibri Light" panose="020F0302020204030204" charset="0"/>
              </a:defRPr>
            </a:lvl2pPr>
            <a:lvl3pPr marL="1148080" marR="0" indent="-228600" algn="l" defTabSz="914400" rtl="0" eaLnBrk="1" fontAlgn="auto" latinLnBrk="0" hangingPunct="1">
              <a:lnSpc>
                <a:spcPct val="90000"/>
              </a:lnSpc>
              <a:spcBef>
                <a:spcPts val="300"/>
              </a:spcBef>
              <a:spcAft>
                <a:spcPts val="300"/>
              </a:spcAft>
              <a:buClrTx/>
              <a:buSzTx/>
              <a:buFont typeface="Arial" panose="020B0604020202020204" pitchFamily="34" charset="0"/>
              <a:buChar char="•"/>
              <a:defRPr sz="2100" b="0" i="0">
                <a:solidFill>
                  <a:srgbClr val="333D47"/>
                </a:solidFill>
                <a:latin typeface="Calibri Light" panose="020F0302020204030204" charset="0"/>
                <a:ea typeface="Calibri Light" panose="020F0302020204030204" charset="0"/>
                <a:cs typeface="Calibri Light" panose="020F0302020204030204" charset="0"/>
              </a:defRPr>
            </a:lvl3pPr>
            <a:lvl4pPr>
              <a:defRPr sz="2100" b="0" i="0">
                <a:latin typeface="Open Sans" charset="0"/>
                <a:ea typeface="Open Sans" charset="0"/>
                <a:cs typeface="Open Sans" charset="0"/>
              </a:defRPr>
            </a:lvl4pPr>
            <a:lvl5pPr>
              <a:defRPr sz="2100" b="0" i="0">
                <a:latin typeface="Open Sans" charset="0"/>
                <a:ea typeface="Open Sans" charset="0"/>
                <a:cs typeface="Open Sans" charset="0"/>
              </a:defRPr>
            </a:lvl5pPr>
          </a:lstStyle>
          <a:p>
            <a:pPr lvl="0"/>
            <a:r>
              <a:rPr lang="en-US" dirty="0"/>
              <a:t>Bullet</a:t>
            </a:r>
            <a:endParaRPr lang="en-US" dirty="0"/>
          </a:p>
          <a:p>
            <a:pPr lvl="1"/>
            <a:r>
              <a:rPr lang="en-US" dirty="0"/>
              <a:t>Second level</a:t>
            </a:r>
            <a:endParaRPr lang="en-US" dirty="0"/>
          </a:p>
          <a:p>
            <a:pPr lvl="2"/>
            <a:r>
              <a:rPr lang="en-US" dirty="0"/>
              <a:t>Third level</a:t>
            </a:r>
            <a:endParaRPr lang="en-US" dirty="0"/>
          </a:p>
          <a:p>
            <a:pPr lvl="0"/>
            <a:r>
              <a:rPr lang="en-US" dirty="0"/>
              <a:t>Bullet</a:t>
            </a:r>
            <a:endParaRPr lang="en-US" dirty="0"/>
          </a:p>
          <a:p>
            <a:pPr lvl="1"/>
            <a:r>
              <a:rPr lang="en-US" dirty="0"/>
              <a:t>Second level</a:t>
            </a:r>
            <a:endParaRPr lang="en-US" dirty="0"/>
          </a:p>
          <a:p>
            <a:pPr lvl="2"/>
            <a:r>
              <a:rPr lang="en-US" dirty="0"/>
              <a:t>Third level</a:t>
            </a:r>
            <a:endParaRPr lang="en-US" dirty="0"/>
          </a:p>
        </p:txBody>
      </p:sp>
      <p:sp>
        <p:nvSpPr>
          <p:cNvPr id="23" name="Text Placeholder 7"/>
          <p:cNvSpPr>
            <a:spLocks noGrp="1"/>
          </p:cNvSpPr>
          <p:nvPr>
            <p:ph type="body" sz="quarter" idx="18" hasCustomPrompt="1"/>
          </p:nvPr>
        </p:nvSpPr>
        <p:spPr>
          <a:xfrm>
            <a:off x="6254750" y="1726250"/>
            <a:ext cx="5594350" cy="4431789"/>
          </a:xfrm>
          <a:prstGeom prst="rect">
            <a:avLst/>
          </a:prstGeom>
        </p:spPr>
        <p:txBody>
          <a:bodyPr>
            <a:normAutofit/>
          </a:bodyPr>
          <a:lstStyle>
            <a:lvl1pPr marL="233680" indent="-228600">
              <a:spcBef>
                <a:spcPts val="300"/>
              </a:spcBef>
              <a:spcAft>
                <a:spcPts val="300"/>
              </a:spcAft>
              <a:buFont typeface="Arial" panose="020B0604020202020204" pitchFamily="34" charset="0"/>
              <a:buChar char="•"/>
              <a:tabLst>
                <a:tab pos="1247775" algn="l"/>
              </a:tabLst>
              <a:defRPr sz="2100" b="0" i="0">
                <a:solidFill>
                  <a:srgbClr val="333D47"/>
                </a:solidFill>
                <a:latin typeface="Calibri Light" panose="020F0302020204030204" charset="0"/>
                <a:ea typeface="Calibri Light" panose="020F0302020204030204" charset="0"/>
                <a:cs typeface="Calibri Light" panose="020F0302020204030204" charset="0"/>
              </a:defRPr>
            </a:lvl1pPr>
            <a:lvl2pPr marL="687705" indent="-230505">
              <a:spcBef>
                <a:spcPts val="300"/>
              </a:spcBef>
              <a:spcAft>
                <a:spcPts val="300"/>
              </a:spcAft>
              <a:buFont typeface="Arial" panose="020B0604020202020204" pitchFamily="34" charset="0"/>
              <a:buChar char="•"/>
              <a:defRPr sz="2100" b="0" i="0">
                <a:solidFill>
                  <a:srgbClr val="333D47"/>
                </a:solidFill>
                <a:latin typeface="Calibri Light" panose="020F0302020204030204" charset="0"/>
                <a:ea typeface="Calibri Light" panose="020F0302020204030204" charset="0"/>
                <a:cs typeface="Calibri Light" panose="020F0302020204030204" charset="0"/>
              </a:defRPr>
            </a:lvl2pPr>
            <a:lvl3pPr marL="1148080" marR="0" indent="-228600" algn="l" defTabSz="914400" rtl="0" eaLnBrk="1" fontAlgn="auto" latinLnBrk="0" hangingPunct="1">
              <a:lnSpc>
                <a:spcPct val="90000"/>
              </a:lnSpc>
              <a:spcBef>
                <a:spcPts val="300"/>
              </a:spcBef>
              <a:spcAft>
                <a:spcPts val="300"/>
              </a:spcAft>
              <a:buClrTx/>
              <a:buSzTx/>
              <a:buFont typeface="Arial" panose="020B0604020202020204" pitchFamily="34" charset="0"/>
              <a:buChar char="•"/>
              <a:defRPr sz="2100" b="0" i="0">
                <a:solidFill>
                  <a:srgbClr val="333D47"/>
                </a:solidFill>
                <a:latin typeface="Calibri Light" panose="020F0302020204030204" charset="0"/>
                <a:ea typeface="Calibri Light" panose="020F0302020204030204" charset="0"/>
                <a:cs typeface="Calibri Light" panose="020F0302020204030204" charset="0"/>
              </a:defRPr>
            </a:lvl3pPr>
            <a:lvl4pPr>
              <a:defRPr sz="2100" b="0" i="0">
                <a:latin typeface="Open Sans" charset="0"/>
                <a:ea typeface="Open Sans" charset="0"/>
                <a:cs typeface="Open Sans" charset="0"/>
              </a:defRPr>
            </a:lvl4pPr>
            <a:lvl5pPr>
              <a:defRPr sz="2100" b="0" i="0">
                <a:latin typeface="Open Sans" charset="0"/>
                <a:ea typeface="Open Sans" charset="0"/>
                <a:cs typeface="Open Sans" charset="0"/>
              </a:defRPr>
            </a:lvl5pPr>
          </a:lstStyle>
          <a:p>
            <a:pPr lvl="0"/>
            <a:r>
              <a:rPr lang="en-US" dirty="0"/>
              <a:t>Bullet</a:t>
            </a:r>
            <a:endParaRPr lang="en-US" dirty="0"/>
          </a:p>
          <a:p>
            <a:pPr lvl="1"/>
            <a:r>
              <a:rPr lang="en-US" dirty="0"/>
              <a:t>Second level</a:t>
            </a:r>
            <a:endParaRPr lang="en-US" dirty="0"/>
          </a:p>
          <a:p>
            <a:pPr lvl="2"/>
            <a:r>
              <a:rPr lang="en-US" dirty="0"/>
              <a:t>Third level</a:t>
            </a:r>
            <a:endParaRPr lang="en-US" dirty="0"/>
          </a:p>
          <a:p>
            <a:pPr lvl="0"/>
            <a:r>
              <a:rPr lang="en-US" dirty="0"/>
              <a:t>Bullet</a:t>
            </a:r>
            <a:endParaRPr lang="en-US" dirty="0"/>
          </a:p>
          <a:p>
            <a:pPr lvl="1"/>
            <a:r>
              <a:rPr lang="en-US" dirty="0"/>
              <a:t>Second level</a:t>
            </a:r>
            <a:endParaRPr lang="en-US" dirty="0"/>
          </a:p>
          <a:p>
            <a:pPr lvl="2"/>
            <a:r>
              <a:rPr lang="en-US" dirty="0"/>
              <a:t>Third level</a:t>
            </a:r>
            <a:endParaRPr lang="en-US" dirty="0"/>
          </a:p>
        </p:txBody>
      </p:sp>
      <p:sp>
        <p:nvSpPr>
          <p:cNvPr id="24" name="Rectangle 23"/>
          <p:cNvSpPr/>
          <p:nvPr userDrawn="1"/>
        </p:nvSpPr>
        <p:spPr>
          <a:xfrm rot="10800000">
            <a:off x="-30480" y="0"/>
            <a:ext cx="12252960" cy="91440"/>
          </a:xfrm>
          <a:prstGeom prst="rect">
            <a:avLst/>
          </a:prstGeom>
          <a:gradFill>
            <a:gsLst>
              <a:gs pos="33000">
                <a:srgbClr val="35246C"/>
              </a:gs>
              <a:gs pos="100000">
                <a:srgbClr val="77236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
          <p:cNvSpPr/>
          <p:nvPr userDrawn="1"/>
        </p:nvSpPr>
        <p:spPr>
          <a:xfrm>
            <a:off x="457200" y="1369703"/>
            <a:ext cx="506641" cy="62223"/>
          </a:xfrm>
          <a:custGeom>
            <a:avLst/>
            <a:gdLst>
              <a:gd name="connsiteX0" fmla="*/ 0 w 522486"/>
              <a:gd name="connsiteY0" fmla="*/ 0 h 77345"/>
              <a:gd name="connsiteX1" fmla="*/ 522486 w 522486"/>
              <a:gd name="connsiteY1" fmla="*/ 0 h 77345"/>
              <a:gd name="connsiteX2" fmla="*/ 522486 w 522486"/>
              <a:gd name="connsiteY2" fmla="*/ 77345 h 77345"/>
              <a:gd name="connsiteX3" fmla="*/ 0 w 522486"/>
              <a:gd name="connsiteY3" fmla="*/ 77345 h 77345"/>
              <a:gd name="connsiteX4" fmla="*/ 0 w 522486"/>
              <a:gd name="connsiteY4" fmla="*/ 0 h 77345"/>
              <a:gd name="connsiteX0-1" fmla="*/ 0 w 522486"/>
              <a:gd name="connsiteY0-2" fmla="*/ 0 h 77345"/>
              <a:gd name="connsiteX1-3" fmla="*/ 522486 w 522486"/>
              <a:gd name="connsiteY1-4" fmla="*/ 0 h 77345"/>
              <a:gd name="connsiteX2-5" fmla="*/ 462161 w 522486"/>
              <a:gd name="connsiteY2-6" fmla="*/ 77345 h 77345"/>
              <a:gd name="connsiteX3-7" fmla="*/ 0 w 522486"/>
              <a:gd name="connsiteY3-8" fmla="*/ 77345 h 77345"/>
              <a:gd name="connsiteX4-9" fmla="*/ 0 w 522486"/>
              <a:gd name="connsiteY4-10" fmla="*/ 0 h 77345"/>
              <a:gd name="connsiteX0-11" fmla="*/ 0 w 522486"/>
              <a:gd name="connsiteY0-12" fmla="*/ 0 h 77345"/>
              <a:gd name="connsiteX1-13" fmla="*/ 522486 w 522486"/>
              <a:gd name="connsiteY1-14" fmla="*/ 0 h 77345"/>
              <a:gd name="connsiteX2-15" fmla="*/ 481211 w 522486"/>
              <a:gd name="connsiteY2-16" fmla="*/ 77345 h 77345"/>
              <a:gd name="connsiteX3-17" fmla="*/ 0 w 522486"/>
              <a:gd name="connsiteY3-18" fmla="*/ 77345 h 77345"/>
              <a:gd name="connsiteX4-19" fmla="*/ 0 w 522486"/>
              <a:gd name="connsiteY4-20" fmla="*/ 0 h 77345"/>
              <a:gd name="connsiteX0-21" fmla="*/ 0 w 522486"/>
              <a:gd name="connsiteY0-22" fmla="*/ 0 h 77345"/>
              <a:gd name="connsiteX1-23" fmla="*/ 522486 w 522486"/>
              <a:gd name="connsiteY1-24" fmla="*/ 0 h 77345"/>
              <a:gd name="connsiteX2-25" fmla="*/ 487561 w 522486"/>
              <a:gd name="connsiteY2-26" fmla="*/ 77345 h 77345"/>
              <a:gd name="connsiteX3-27" fmla="*/ 0 w 522486"/>
              <a:gd name="connsiteY3-28" fmla="*/ 77345 h 77345"/>
              <a:gd name="connsiteX4-29" fmla="*/ 0 w 522486"/>
              <a:gd name="connsiteY4-30" fmla="*/ 0 h 77345"/>
              <a:gd name="connsiteX0-31" fmla="*/ 0 w 522486"/>
              <a:gd name="connsiteY0-32" fmla="*/ 0 h 77345"/>
              <a:gd name="connsiteX1-33" fmla="*/ 522486 w 522486"/>
              <a:gd name="connsiteY1-34" fmla="*/ 0 h 77345"/>
              <a:gd name="connsiteX2-35" fmla="*/ 506611 w 522486"/>
              <a:gd name="connsiteY2-36" fmla="*/ 77345 h 77345"/>
              <a:gd name="connsiteX3-37" fmla="*/ 0 w 522486"/>
              <a:gd name="connsiteY3-38" fmla="*/ 77345 h 77345"/>
              <a:gd name="connsiteX4-39" fmla="*/ 0 w 522486"/>
              <a:gd name="connsiteY4-40" fmla="*/ 0 h 77345"/>
              <a:gd name="connsiteX0-41" fmla="*/ 0 w 528836"/>
              <a:gd name="connsiteY0-42" fmla="*/ 0 h 77345"/>
              <a:gd name="connsiteX1-43" fmla="*/ 528836 w 528836"/>
              <a:gd name="connsiteY1-44" fmla="*/ 0 h 77345"/>
              <a:gd name="connsiteX2-45" fmla="*/ 506611 w 528836"/>
              <a:gd name="connsiteY2-46" fmla="*/ 77345 h 77345"/>
              <a:gd name="connsiteX3-47" fmla="*/ 0 w 528836"/>
              <a:gd name="connsiteY3-48" fmla="*/ 77345 h 77345"/>
              <a:gd name="connsiteX4-49" fmla="*/ 0 w 528836"/>
              <a:gd name="connsiteY4-50" fmla="*/ 0 h 77345"/>
              <a:gd name="connsiteX0-51" fmla="*/ 0 w 538361"/>
              <a:gd name="connsiteY0-52" fmla="*/ 0 h 77345"/>
              <a:gd name="connsiteX1-53" fmla="*/ 538361 w 538361"/>
              <a:gd name="connsiteY1-54" fmla="*/ 0 h 77345"/>
              <a:gd name="connsiteX2-55" fmla="*/ 506611 w 538361"/>
              <a:gd name="connsiteY2-56" fmla="*/ 77345 h 77345"/>
              <a:gd name="connsiteX3-57" fmla="*/ 0 w 538361"/>
              <a:gd name="connsiteY3-58" fmla="*/ 77345 h 77345"/>
              <a:gd name="connsiteX4-59" fmla="*/ 0 w 538361"/>
              <a:gd name="connsiteY4-60" fmla="*/ 0 h 77345"/>
              <a:gd name="connsiteX0-61" fmla="*/ 0 w 538361"/>
              <a:gd name="connsiteY0-62" fmla="*/ 0 h 77345"/>
              <a:gd name="connsiteX1-63" fmla="*/ 538361 w 538361"/>
              <a:gd name="connsiteY1-64" fmla="*/ 0 h 77345"/>
              <a:gd name="connsiteX2-65" fmla="*/ 522486 w 538361"/>
              <a:gd name="connsiteY2-66" fmla="*/ 77345 h 77345"/>
              <a:gd name="connsiteX3-67" fmla="*/ 0 w 538361"/>
              <a:gd name="connsiteY3-68" fmla="*/ 77345 h 77345"/>
              <a:gd name="connsiteX4-69" fmla="*/ 0 w 538361"/>
              <a:gd name="connsiteY4-70" fmla="*/ 0 h 77345"/>
              <a:gd name="connsiteX0-71" fmla="*/ 0 w 538361"/>
              <a:gd name="connsiteY0-72" fmla="*/ 0 h 77345"/>
              <a:gd name="connsiteX1-73" fmla="*/ 538361 w 538361"/>
              <a:gd name="connsiteY1-74" fmla="*/ 0 h 77345"/>
              <a:gd name="connsiteX2-75" fmla="*/ 519311 w 538361"/>
              <a:gd name="connsiteY2-76" fmla="*/ 77345 h 77345"/>
              <a:gd name="connsiteX3-77" fmla="*/ 0 w 538361"/>
              <a:gd name="connsiteY3-78" fmla="*/ 77345 h 77345"/>
              <a:gd name="connsiteX4-79" fmla="*/ 0 w 538361"/>
              <a:gd name="connsiteY4-80" fmla="*/ 0 h 773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361" h="77345">
                <a:moveTo>
                  <a:pt x="0" y="0"/>
                </a:moveTo>
                <a:lnTo>
                  <a:pt x="538361" y="0"/>
                </a:lnTo>
                <a:lnTo>
                  <a:pt x="519311" y="77345"/>
                </a:lnTo>
                <a:lnTo>
                  <a:pt x="0" y="77345"/>
                </a:lnTo>
                <a:lnTo>
                  <a:pt x="0" y="0"/>
                </a:lnTo>
                <a:close/>
              </a:path>
            </a:pathLst>
          </a:custGeom>
          <a:solidFill>
            <a:srgbClr val="F5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 Purple Highlight ">
    <p:bg>
      <p:bgPr>
        <a:gradFill>
          <a:gsLst>
            <a:gs pos="0">
              <a:srgbClr val="6C2B69"/>
            </a:gs>
            <a:gs pos="75000">
              <a:srgbClr val="3D2E69"/>
            </a:gs>
          </a:gsLst>
          <a:lin ang="5400000" scaled="1"/>
        </a:gradFill>
        <a:effectLst/>
      </p:bgPr>
    </p:bg>
    <p:spTree>
      <p:nvGrpSpPr>
        <p:cNvPr id="1" name=""/>
        <p:cNvGrpSpPr/>
        <p:nvPr/>
      </p:nvGrpSpPr>
      <p:grpSpPr>
        <a:xfrm>
          <a:off x="0" y="0"/>
          <a:ext cx="0" cy="0"/>
          <a:chOff x="0" y="0"/>
          <a:chExt cx="0" cy="0"/>
        </a:xfrm>
      </p:grpSpPr>
      <p:sp>
        <p:nvSpPr>
          <p:cNvPr id="10" name="Title 1"/>
          <p:cNvSpPr txBox="1"/>
          <p:nvPr userDrawn="1"/>
        </p:nvSpPr>
        <p:spPr>
          <a:xfrm>
            <a:off x="384464" y="2967173"/>
            <a:ext cx="11423072" cy="844184"/>
          </a:xfrm>
          <a:prstGeom prst="rect">
            <a:avLst/>
          </a:prstGeom>
        </p:spPr>
        <p:txBody>
          <a:bodyPr vert="horz" wrap="square" lIns="0" tIns="0" rIns="0" bIns="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5020"/>
              </a:lnSpc>
              <a:tabLst>
                <a:tab pos="1247775" algn="l"/>
              </a:tabLst>
            </a:pPr>
            <a:r>
              <a:rPr lang="en-US" sz="6600" b="0" i="0" dirty="0">
                <a:solidFill>
                  <a:schemeClr val="tx1"/>
                </a:solidFill>
                <a:latin typeface="Calibri Light" panose="020F0302020204030204" charset="0"/>
                <a:ea typeface="Calibri Light" panose="020F0302020204030204" charset="0"/>
                <a:cs typeface="Calibri Light" panose="020F0302020204030204" charset="0"/>
              </a:rPr>
              <a:t>QUESTIONS?</a:t>
            </a:r>
            <a:endParaRPr lang="en-US" sz="6600" b="0" i="0" baseline="30000" dirty="0">
              <a:solidFill>
                <a:schemeClr val="tx1"/>
              </a:solidFill>
              <a:latin typeface="Calibri Light" panose="020F0302020204030204" charset="0"/>
              <a:ea typeface="Calibri Light" panose="020F0302020204030204" charset="0"/>
              <a:cs typeface="Calibri Light" panose="020F0302020204030204" charset="0"/>
            </a:endParaRPr>
          </a:p>
        </p:txBody>
      </p:sp>
      <p:grpSp>
        <p:nvGrpSpPr>
          <p:cNvPr id="11" name="Group 10"/>
          <p:cNvGrpSpPr/>
          <p:nvPr userDrawn="1"/>
        </p:nvGrpSpPr>
        <p:grpSpPr>
          <a:xfrm>
            <a:off x="5822327" y="3995857"/>
            <a:ext cx="647553" cy="62223"/>
            <a:chOff x="5960343" y="3683949"/>
            <a:chExt cx="647553" cy="62223"/>
          </a:xfrm>
        </p:grpSpPr>
        <p:sp>
          <p:nvSpPr>
            <p:cNvPr id="12" name="Rectangle 2"/>
            <p:cNvSpPr/>
            <p:nvPr/>
          </p:nvSpPr>
          <p:spPr>
            <a:xfrm>
              <a:off x="6101255" y="3683949"/>
              <a:ext cx="506641" cy="62223"/>
            </a:xfrm>
            <a:custGeom>
              <a:avLst/>
              <a:gdLst>
                <a:gd name="connsiteX0" fmla="*/ 0 w 522486"/>
                <a:gd name="connsiteY0" fmla="*/ 0 h 77345"/>
                <a:gd name="connsiteX1" fmla="*/ 522486 w 522486"/>
                <a:gd name="connsiteY1" fmla="*/ 0 h 77345"/>
                <a:gd name="connsiteX2" fmla="*/ 522486 w 522486"/>
                <a:gd name="connsiteY2" fmla="*/ 77345 h 77345"/>
                <a:gd name="connsiteX3" fmla="*/ 0 w 522486"/>
                <a:gd name="connsiteY3" fmla="*/ 77345 h 77345"/>
                <a:gd name="connsiteX4" fmla="*/ 0 w 522486"/>
                <a:gd name="connsiteY4" fmla="*/ 0 h 77345"/>
                <a:gd name="connsiteX0-1" fmla="*/ 0 w 522486"/>
                <a:gd name="connsiteY0-2" fmla="*/ 0 h 77345"/>
                <a:gd name="connsiteX1-3" fmla="*/ 522486 w 522486"/>
                <a:gd name="connsiteY1-4" fmla="*/ 0 h 77345"/>
                <a:gd name="connsiteX2-5" fmla="*/ 462161 w 522486"/>
                <a:gd name="connsiteY2-6" fmla="*/ 77345 h 77345"/>
                <a:gd name="connsiteX3-7" fmla="*/ 0 w 522486"/>
                <a:gd name="connsiteY3-8" fmla="*/ 77345 h 77345"/>
                <a:gd name="connsiteX4-9" fmla="*/ 0 w 522486"/>
                <a:gd name="connsiteY4-10" fmla="*/ 0 h 77345"/>
                <a:gd name="connsiteX0-11" fmla="*/ 0 w 522486"/>
                <a:gd name="connsiteY0-12" fmla="*/ 0 h 77345"/>
                <a:gd name="connsiteX1-13" fmla="*/ 522486 w 522486"/>
                <a:gd name="connsiteY1-14" fmla="*/ 0 h 77345"/>
                <a:gd name="connsiteX2-15" fmla="*/ 481211 w 522486"/>
                <a:gd name="connsiteY2-16" fmla="*/ 77345 h 77345"/>
                <a:gd name="connsiteX3-17" fmla="*/ 0 w 522486"/>
                <a:gd name="connsiteY3-18" fmla="*/ 77345 h 77345"/>
                <a:gd name="connsiteX4-19" fmla="*/ 0 w 522486"/>
                <a:gd name="connsiteY4-20" fmla="*/ 0 h 77345"/>
                <a:gd name="connsiteX0-21" fmla="*/ 0 w 522486"/>
                <a:gd name="connsiteY0-22" fmla="*/ 0 h 77345"/>
                <a:gd name="connsiteX1-23" fmla="*/ 522486 w 522486"/>
                <a:gd name="connsiteY1-24" fmla="*/ 0 h 77345"/>
                <a:gd name="connsiteX2-25" fmla="*/ 487561 w 522486"/>
                <a:gd name="connsiteY2-26" fmla="*/ 77345 h 77345"/>
                <a:gd name="connsiteX3-27" fmla="*/ 0 w 522486"/>
                <a:gd name="connsiteY3-28" fmla="*/ 77345 h 77345"/>
                <a:gd name="connsiteX4-29" fmla="*/ 0 w 522486"/>
                <a:gd name="connsiteY4-30" fmla="*/ 0 h 77345"/>
                <a:gd name="connsiteX0-31" fmla="*/ 0 w 522486"/>
                <a:gd name="connsiteY0-32" fmla="*/ 0 h 77345"/>
                <a:gd name="connsiteX1-33" fmla="*/ 522486 w 522486"/>
                <a:gd name="connsiteY1-34" fmla="*/ 0 h 77345"/>
                <a:gd name="connsiteX2-35" fmla="*/ 506611 w 522486"/>
                <a:gd name="connsiteY2-36" fmla="*/ 77345 h 77345"/>
                <a:gd name="connsiteX3-37" fmla="*/ 0 w 522486"/>
                <a:gd name="connsiteY3-38" fmla="*/ 77345 h 77345"/>
                <a:gd name="connsiteX4-39" fmla="*/ 0 w 522486"/>
                <a:gd name="connsiteY4-40" fmla="*/ 0 h 77345"/>
                <a:gd name="connsiteX0-41" fmla="*/ 0 w 528836"/>
                <a:gd name="connsiteY0-42" fmla="*/ 0 h 77345"/>
                <a:gd name="connsiteX1-43" fmla="*/ 528836 w 528836"/>
                <a:gd name="connsiteY1-44" fmla="*/ 0 h 77345"/>
                <a:gd name="connsiteX2-45" fmla="*/ 506611 w 528836"/>
                <a:gd name="connsiteY2-46" fmla="*/ 77345 h 77345"/>
                <a:gd name="connsiteX3-47" fmla="*/ 0 w 528836"/>
                <a:gd name="connsiteY3-48" fmla="*/ 77345 h 77345"/>
                <a:gd name="connsiteX4-49" fmla="*/ 0 w 528836"/>
                <a:gd name="connsiteY4-50" fmla="*/ 0 h 77345"/>
                <a:gd name="connsiteX0-51" fmla="*/ 0 w 538361"/>
                <a:gd name="connsiteY0-52" fmla="*/ 0 h 77345"/>
                <a:gd name="connsiteX1-53" fmla="*/ 538361 w 538361"/>
                <a:gd name="connsiteY1-54" fmla="*/ 0 h 77345"/>
                <a:gd name="connsiteX2-55" fmla="*/ 506611 w 538361"/>
                <a:gd name="connsiteY2-56" fmla="*/ 77345 h 77345"/>
                <a:gd name="connsiteX3-57" fmla="*/ 0 w 538361"/>
                <a:gd name="connsiteY3-58" fmla="*/ 77345 h 77345"/>
                <a:gd name="connsiteX4-59" fmla="*/ 0 w 538361"/>
                <a:gd name="connsiteY4-60" fmla="*/ 0 h 77345"/>
                <a:gd name="connsiteX0-61" fmla="*/ 0 w 538361"/>
                <a:gd name="connsiteY0-62" fmla="*/ 0 h 77345"/>
                <a:gd name="connsiteX1-63" fmla="*/ 538361 w 538361"/>
                <a:gd name="connsiteY1-64" fmla="*/ 0 h 77345"/>
                <a:gd name="connsiteX2-65" fmla="*/ 522486 w 538361"/>
                <a:gd name="connsiteY2-66" fmla="*/ 77345 h 77345"/>
                <a:gd name="connsiteX3-67" fmla="*/ 0 w 538361"/>
                <a:gd name="connsiteY3-68" fmla="*/ 77345 h 77345"/>
                <a:gd name="connsiteX4-69" fmla="*/ 0 w 538361"/>
                <a:gd name="connsiteY4-70" fmla="*/ 0 h 77345"/>
                <a:gd name="connsiteX0-71" fmla="*/ 0 w 538361"/>
                <a:gd name="connsiteY0-72" fmla="*/ 0 h 77345"/>
                <a:gd name="connsiteX1-73" fmla="*/ 538361 w 538361"/>
                <a:gd name="connsiteY1-74" fmla="*/ 0 h 77345"/>
                <a:gd name="connsiteX2-75" fmla="*/ 519311 w 538361"/>
                <a:gd name="connsiteY2-76" fmla="*/ 77345 h 77345"/>
                <a:gd name="connsiteX3-77" fmla="*/ 0 w 538361"/>
                <a:gd name="connsiteY3-78" fmla="*/ 77345 h 77345"/>
                <a:gd name="connsiteX4-79" fmla="*/ 0 w 538361"/>
                <a:gd name="connsiteY4-80" fmla="*/ 0 h 773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361" h="77345">
                  <a:moveTo>
                    <a:pt x="0" y="0"/>
                  </a:moveTo>
                  <a:lnTo>
                    <a:pt x="538361" y="0"/>
                  </a:lnTo>
                  <a:lnTo>
                    <a:pt x="519311" y="77345"/>
                  </a:lnTo>
                  <a:lnTo>
                    <a:pt x="0" y="77345"/>
                  </a:lnTo>
                  <a:lnTo>
                    <a:pt x="0" y="0"/>
                  </a:lnTo>
                  <a:close/>
                </a:path>
              </a:pathLst>
            </a:custGeom>
            <a:solidFill>
              <a:srgbClr val="F5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2"/>
            <p:cNvSpPr/>
            <p:nvPr/>
          </p:nvSpPr>
          <p:spPr>
            <a:xfrm rot="10800000" flipV="1">
              <a:off x="5960343" y="3683949"/>
              <a:ext cx="506641" cy="62223"/>
            </a:xfrm>
            <a:custGeom>
              <a:avLst/>
              <a:gdLst>
                <a:gd name="connsiteX0" fmla="*/ 0 w 522486"/>
                <a:gd name="connsiteY0" fmla="*/ 0 h 77345"/>
                <a:gd name="connsiteX1" fmla="*/ 522486 w 522486"/>
                <a:gd name="connsiteY1" fmla="*/ 0 h 77345"/>
                <a:gd name="connsiteX2" fmla="*/ 522486 w 522486"/>
                <a:gd name="connsiteY2" fmla="*/ 77345 h 77345"/>
                <a:gd name="connsiteX3" fmla="*/ 0 w 522486"/>
                <a:gd name="connsiteY3" fmla="*/ 77345 h 77345"/>
                <a:gd name="connsiteX4" fmla="*/ 0 w 522486"/>
                <a:gd name="connsiteY4" fmla="*/ 0 h 77345"/>
                <a:gd name="connsiteX0-1" fmla="*/ 0 w 522486"/>
                <a:gd name="connsiteY0-2" fmla="*/ 0 h 77345"/>
                <a:gd name="connsiteX1-3" fmla="*/ 522486 w 522486"/>
                <a:gd name="connsiteY1-4" fmla="*/ 0 h 77345"/>
                <a:gd name="connsiteX2-5" fmla="*/ 462161 w 522486"/>
                <a:gd name="connsiteY2-6" fmla="*/ 77345 h 77345"/>
                <a:gd name="connsiteX3-7" fmla="*/ 0 w 522486"/>
                <a:gd name="connsiteY3-8" fmla="*/ 77345 h 77345"/>
                <a:gd name="connsiteX4-9" fmla="*/ 0 w 522486"/>
                <a:gd name="connsiteY4-10" fmla="*/ 0 h 77345"/>
                <a:gd name="connsiteX0-11" fmla="*/ 0 w 522486"/>
                <a:gd name="connsiteY0-12" fmla="*/ 0 h 77345"/>
                <a:gd name="connsiteX1-13" fmla="*/ 522486 w 522486"/>
                <a:gd name="connsiteY1-14" fmla="*/ 0 h 77345"/>
                <a:gd name="connsiteX2-15" fmla="*/ 481211 w 522486"/>
                <a:gd name="connsiteY2-16" fmla="*/ 77345 h 77345"/>
                <a:gd name="connsiteX3-17" fmla="*/ 0 w 522486"/>
                <a:gd name="connsiteY3-18" fmla="*/ 77345 h 77345"/>
                <a:gd name="connsiteX4-19" fmla="*/ 0 w 522486"/>
                <a:gd name="connsiteY4-20" fmla="*/ 0 h 77345"/>
                <a:gd name="connsiteX0-21" fmla="*/ 0 w 522486"/>
                <a:gd name="connsiteY0-22" fmla="*/ 0 h 77345"/>
                <a:gd name="connsiteX1-23" fmla="*/ 522486 w 522486"/>
                <a:gd name="connsiteY1-24" fmla="*/ 0 h 77345"/>
                <a:gd name="connsiteX2-25" fmla="*/ 487561 w 522486"/>
                <a:gd name="connsiteY2-26" fmla="*/ 77345 h 77345"/>
                <a:gd name="connsiteX3-27" fmla="*/ 0 w 522486"/>
                <a:gd name="connsiteY3-28" fmla="*/ 77345 h 77345"/>
                <a:gd name="connsiteX4-29" fmla="*/ 0 w 522486"/>
                <a:gd name="connsiteY4-30" fmla="*/ 0 h 77345"/>
                <a:gd name="connsiteX0-31" fmla="*/ 0 w 522486"/>
                <a:gd name="connsiteY0-32" fmla="*/ 0 h 77345"/>
                <a:gd name="connsiteX1-33" fmla="*/ 522486 w 522486"/>
                <a:gd name="connsiteY1-34" fmla="*/ 0 h 77345"/>
                <a:gd name="connsiteX2-35" fmla="*/ 506611 w 522486"/>
                <a:gd name="connsiteY2-36" fmla="*/ 77345 h 77345"/>
                <a:gd name="connsiteX3-37" fmla="*/ 0 w 522486"/>
                <a:gd name="connsiteY3-38" fmla="*/ 77345 h 77345"/>
                <a:gd name="connsiteX4-39" fmla="*/ 0 w 522486"/>
                <a:gd name="connsiteY4-40" fmla="*/ 0 h 77345"/>
                <a:gd name="connsiteX0-41" fmla="*/ 0 w 528836"/>
                <a:gd name="connsiteY0-42" fmla="*/ 0 h 77345"/>
                <a:gd name="connsiteX1-43" fmla="*/ 528836 w 528836"/>
                <a:gd name="connsiteY1-44" fmla="*/ 0 h 77345"/>
                <a:gd name="connsiteX2-45" fmla="*/ 506611 w 528836"/>
                <a:gd name="connsiteY2-46" fmla="*/ 77345 h 77345"/>
                <a:gd name="connsiteX3-47" fmla="*/ 0 w 528836"/>
                <a:gd name="connsiteY3-48" fmla="*/ 77345 h 77345"/>
                <a:gd name="connsiteX4-49" fmla="*/ 0 w 528836"/>
                <a:gd name="connsiteY4-50" fmla="*/ 0 h 77345"/>
                <a:gd name="connsiteX0-51" fmla="*/ 0 w 538361"/>
                <a:gd name="connsiteY0-52" fmla="*/ 0 h 77345"/>
                <a:gd name="connsiteX1-53" fmla="*/ 538361 w 538361"/>
                <a:gd name="connsiteY1-54" fmla="*/ 0 h 77345"/>
                <a:gd name="connsiteX2-55" fmla="*/ 506611 w 538361"/>
                <a:gd name="connsiteY2-56" fmla="*/ 77345 h 77345"/>
                <a:gd name="connsiteX3-57" fmla="*/ 0 w 538361"/>
                <a:gd name="connsiteY3-58" fmla="*/ 77345 h 77345"/>
                <a:gd name="connsiteX4-59" fmla="*/ 0 w 538361"/>
                <a:gd name="connsiteY4-60" fmla="*/ 0 h 77345"/>
                <a:gd name="connsiteX0-61" fmla="*/ 0 w 538361"/>
                <a:gd name="connsiteY0-62" fmla="*/ 0 h 77345"/>
                <a:gd name="connsiteX1-63" fmla="*/ 538361 w 538361"/>
                <a:gd name="connsiteY1-64" fmla="*/ 0 h 77345"/>
                <a:gd name="connsiteX2-65" fmla="*/ 522486 w 538361"/>
                <a:gd name="connsiteY2-66" fmla="*/ 77345 h 77345"/>
                <a:gd name="connsiteX3-67" fmla="*/ 0 w 538361"/>
                <a:gd name="connsiteY3-68" fmla="*/ 77345 h 77345"/>
                <a:gd name="connsiteX4-69" fmla="*/ 0 w 538361"/>
                <a:gd name="connsiteY4-70" fmla="*/ 0 h 77345"/>
                <a:gd name="connsiteX0-71" fmla="*/ 0 w 538361"/>
                <a:gd name="connsiteY0-72" fmla="*/ 0 h 77345"/>
                <a:gd name="connsiteX1-73" fmla="*/ 538361 w 538361"/>
                <a:gd name="connsiteY1-74" fmla="*/ 0 h 77345"/>
                <a:gd name="connsiteX2-75" fmla="*/ 519311 w 538361"/>
                <a:gd name="connsiteY2-76" fmla="*/ 77345 h 77345"/>
                <a:gd name="connsiteX3-77" fmla="*/ 0 w 538361"/>
                <a:gd name="connsiteY3-78" fmla="*/ 77345 h 77345"/>
                <a:gd name="connsiteX4-79" fmla="*/ 0 w 538361"/>
                <a:gd name="connsiteY4-80" fmla="*/ 0 h 773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361" h="77345">
                  <a:moveTo>
                    <a:pt x="0" y="0"/>
                  </a:moveTo>
                  <a:lnTo>
                    <a:pt x="538361" y="0"/>
                  </a:lnTo>
                  <a:lnTo>
                    <a:pt x="519311" y="77345"/>
                  </a:lnTo>
                  <a:lnTo>
                    <a:pt x="0" y="77345"/>
                  </a:lnTo>
                  <a:lnTo>
                    <a:pt x="0" y="0"/>
                  </a:lnTo>
                  <a:close/>
                </a:path>
              </a:pathLst>
            </a:custGeom>
            <a:solidFill>
              <a:srgbClr val="F5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Purple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Highlight Text Slide</a:t>
            </a:r>
            <a:endParaRPr lang="en-US" dirty="0"/>
          </a:p>
        </p:txBody>
      </p:sp>
      <p:sp>
        <p:nvSpPr>
          <p:cNvPr id="8" name="Text Placeholder 10"/>
          <p:cNvSpPr>
            <a:spLocks noGrp="1"/>
          </p:cNvSpPr>
          <p:nvPr>
            <p:ph type="body" sz="quarter" idx="13" hasCustomPrompt="1"/>
          </p:nvPr>
        </p:nvSpPr>
        <p:spPr>
          <a:xfrm>
            <a:off x="364389" y="1674976"/>
            <a:ext cx="11416278" cy="4548271"/>
          </a:xfrm>
          <a:prstGeom prst="rect">
            <a:avLst/>
          </a:prstGeom>
          <a:noFill/>
        </p:spPr>
        <p:txBody>
          <a:bodyPr>
            <a:noAutofit/>
          </a:bodyPr>
          <a:lstStyle>
            <a:lvl1pPr>
              <a:defRPr sz="2400" b="0" i="0">
                <a:solidFill>
                  <a:schemeClr val="tx1"/>
                </a:solidFill>
                <a:effectLst/>
                <a:latin typeface="Calibri Light" panose="020F0302020204030204" charset="0"/>
                <a:ea typeface="Calibri Light" panose="020F0302020204030204" charset="0"/>
                <a:cs typeface="Calibri Light" panose="020F0302020204030204" charset="0"/>
              </a:defRPr>
            </a:lvl1pPr>
            <a:lvl2pPr>
              <a:defRPr sz="2400" b="0" i="0">
                <a:latin typeface="Open Sans" charset="0"/>
                <a:ea typeface="Open Sans" charset="0"/>
                <a:cs typeface="Open Sans" charset="0"/>
              </a:defRPr>
            </a:lvl2pPr>
            <a:lvl3pPr>
              <a:defRPr sz="2400" b="0" i="0">
                <a:latin typeface="Open Sans" charset="0"/>
                <a:ea typeface="Open Sans" charset="0"/>
                <a:cs typeface="Open Sans" charset="0"/>
              </a:defRPr>
            </a:lvl3pPr>
            <a:lvl4pPr>
              <a:defRPr sz="2400" b="0" i="0">
                <a:latin typeface="Open Sans" charset="0"/>
                <a:ea typeface="Open Sans" charset="0"/>
                <a:cs typeface="Open Sans" charset="0"/>
              </a:defRPr>
            </a:lvl4pPr>
            <a:lvl5pPr>
              <a:defRPr sz="2400" b="0" i="0">
                <a:latin typeface="Open Sans" charset="0"/>
                <a:ea typeface="Open Sans" charset="0"/>
                <a:cs typeface="Open Sans" charset="0"/>
              </a:defRPr>
            </a:lvl5pPr>
          </a:lstStyle>
          <a:p>
            <a:pPr lvl="0"/>
            <a:r>
              <a:rPr lang="en-US" dirty="0"/>
              <a:t>Body text goes here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62.xml"/><Relationship Id="rId23" Type="http://schemas.openxmlformats.org/officeDocument/2006/relationships/tags" Target="../tags/tag61.xml"/><Relationship Id="rId22" Type="http://schemas.openxmlformats.org/officeDocument/2006/relationships/tags" Target="../tags/tag60.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slideLayout" Target="../slideLayouts/slideLayout2.xml"/><Relationship Id="rId19" Type="http://schemas.openxmlformats.org/officeDocument/2006/relationships/tags" Target="../tags/tag57.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2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6.xml"/><Relationship Id="rId5" Type="http://schemas.openxmlformats.org/officeDocument/2006/relationships/image" Target="../media/image25.emf"/><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image" Target="../media/image24.emf"/><Relationship Id="rId1" Type="http://schemas.openxmlformats.org/officeDocument/2006/relationships/tags" Target="../tags/tag93.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6.xml"/><Relationship Id="rId4" Type="http://schemas.openxmlformats.org/officeDocument/2006/relationships/image" Target="../media/image27.jpeg"/><Relationship Id="rId3" Type="http://schemas.openxmlformats.org/officeDocument/2006/relationships/tags" Target="../tags/tag97.xml"/><Relationship Id="rId2" Type="http://schemas.openxmlformats.org/officeDocument/2006/relationships/image" Target="../media/image26.jpeg"/><Relationship Id="rId1" Type="http://schemas.openxmlformats.org/officeDocument/2006/relationships/tags" Target="../tags/tag96.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6.xml"/><Relationship Id="rId2" Type="http://schemas.openxmlformats.org/officeDocument/2006/relationships/image" Target="../media/image28.png"/><Relationship Id="rId1" Type="http://schemas.openxmlformats.org/officeDocument/2006/relationships/tags" Target="../tags/tag9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7.png"/><Relationship Id="rId1" Type="http://schemas.openxmlformats.org/officeDocument/2006/relationships/tags" Target="../tags/tag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tags" Target="../tags/tag65.xml"/><Relationship Id="rId4" Type="http://schemas.openxmlformats.org/officeDocument/2006/relationships/image" Target="../media/image3.png"/><Relationship Id="rId3" Type="http://schemas.openxmlformats.org/officeDocument/2006/relationships/tags" Target="../tags/tag64.xml"/><Relationship Id="rId2" Type="http://schemas.openxmlformats.org/officeDocument/2006/relationships/image" Target="../media/image2.jpeg"/><Relationship Id="rId1" Type="http://schemas.openxmlformats.org/officeDocument/2006/relationships/tags" Target="../tags/tag6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8.xml"/><Relationship Id="rId2" Type="http://schemas.openxmlformats.org/officeDocument/2006/relationships/image" Target="../media/image7.png"/><Relationship Id="rId1" Type="http://schemas.openxmlformats.org/officeDocument/2006/relationships/tags" Target="../tags/tag66.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4.xml"/><Relationship Id="rId2" Type="http://schemas.openxmlformats.org/officeDocument/2006/relationships/image" Target="../media/image6.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image" Target="../media/image11.png"/><Relationship Id="rId7" Type="http://schemas.openxmlformats.org/officeDocument/2006/relationships/tags" Target="../tags/tag70.xml"/><Relationship Id="rId6" Type="http://schemas.openxmlformats.org/officeDocument/2006/relationships/image" Target="../media/image10.png"/><Relationship Id="rId5" Type="http://schemas.openxmlformats.org/officeDocument/2006/relationships/tags" Target="../tags/tag69.xml"/><Relationship Id="rId4" Type="http://schemas.openxmlformats.org/officeDocument/2006/relationships/image" Target="../media/image9.png"/><Relationship Id="rId3" Type="http://schemas.openxmlformats.org/officeDocument/2006/relationships/tags" Target="../tags/tag68.xml"/><Relationship Id="rId29" Type="http://schemas.openxmlformats.org/officeDocument/2006/relationships/notesSlide" Target="../notesSlides/notesSlide6.xml"/><Relationship Id="rId28" Type="http://schemas.openxmlformats.org/officeDocument/2006/relationships/slideLayout" Target="../slideLayouts/slideLayout16.xml"/><Relationship Id="rId27" Type="http://schemas.openxmlformats.org/officeDocument/2006/relationships/image" Target="../media/image15.png"/><Relationship Id="rId26" Type="http://schemas.openxmlformats.org/officeDocument/2006/relationships/tags" Target="../tags/tag85.xml"/><Relationship Id="rId25" Type="http://schemas.openxmlformats.org/officeDocument/2006/relationships/tags" Target="../tags/tag84.xml"/><Relationship Id="rId24" Type="http://schemas.openxmlformats.org/officeDocument/2006/relationships/tags" Target="../tags/tag83.xml"/><Relationship Id="rId23" Type="http://schemas.openxmlformats.org/officeDocument/2006/relationships/image" Target="../media/image14.jpeg"/><Relationship Id="rId22" Type="http://schemas.openxmlformats.org/officeDocument/2006/relationships/tags" Target="../tags/tag82.xml"/><Relationship Id="rId21" Type="http://schemas.openxmlformats.org/officeDocument/2006/relationships/tags" Target="../tags/tag81.xml"/><Relationship Id="rId20" Type="http://schemas.openxmlformats.org/officeDocument/2006/relationships/tags" Target="../tags/tag80.xml"/><Relationship Id="rId2" Type="http://schemas.openxmlformats.org/officeDocument/2006/relationships/image" Target="../media/image8.png"/><Relationship Id="rId19" Type="http://schemas.openxmlformats.org/officeDocument/2006/relationships/tags" Target="../tags/tag79.xml"/><Relationship Id="rId18" Type="http://schemas.openxmlformats.org/officeDocument/2006/relationships/tags" Target="../tags/tag78.xml"/><Relationship Id="rId17" Type="http://schemas.openxmlformats.org/officeDocument/2006/relationships/image" Target="../media/image13.jpeg"/><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image" Target="../media/image12.png"/><Relationship Id="rId1" Type="http://schemas.openxmlformats.org/officeDocument/2006/relationships/tags" Target="../tags/tag67.xml"/></Relationships>
</file>

<file path=ppt/slides/_rels/slide8.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91.xml"/><Relationship Id="rId7" Type="http://schemas.openxmlformats.org/officeDocument/2006/relationships/image" Target="../media/image17.png"/><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image" Target="../media/image16.png"/><Relationship Id="rId11" Type="http://schemas.openxmlformats.org/officeDocument/2006/relationships/notesSlide" Target="../notesSlides/notesSlide7.xml"/><Relationship Id="rId10" Type="http://schemas.openxmlformats.org/officeDocument/2006/relationships/slideLayout" Target="../slideLayouts/slideLayout16.xml"/><Relationship Id="rId1" Type="http://schemas.openxmlformats.org/officeDocument/2006/relationships/tags" Target="../tags/tag86.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6.xml"/><Relationship Id="rId6" Type="http://schemas.openxmlformats.org/officeDocument/2006/relationships/tags" Target="../tags/tag9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zh-CN">
                <a:sym typeface="+mn-ea"/>
              </a:rPr>
              <a:t>Agglutination</a:t>
            </a:r>
            <a:r>
              <a:rPr lang="en-US" altLang="zh-CN">
                <a:sym typeface="+mn-ea"/>
              </a:rPr>
              <a:t> </a:t>
            </a:r>
            <a:r>
              <a:rPr lang="zh-CN" altLang="zh-CN">
                <a:sym typeface="+mn-ea"/>
              </a:rPr>
              <a:t>Concentration</a:t>
            </a:r>
            <a:r>
              <a:rPr lang="en-US" altLang="zh-CN">
                <a:sym typeface="+mn-ea"/>
              </a:rPr>
              <a:t> Caculator</a:t>
            </a:r>
            <a:endParaRPr lang="en-US" dirty="0"/>
          </a:p>
        </p:txBody>
      </p:sp>
      <p:sp>
        <p:nvSpPr>
          <p:cNvPr id="3" name="Text Placeholder 2"/>
          <p:cNvSpPr>
            <a:spLocks noGrp="1"/>
          </p:cNvSpPr>
          <p:nvPr>
            <p:ph type="body" sz="quarter" idx="11"/>
          </p:nvPr>
        </p:nvSpPr>
        <p:spPr>
          <a:xfrm>
            <a:off x="367527" y="3945863"/>
            <a:ext cx="8842883" cy="330279"/>
          </a:xfrm>
        </p:spPr>
        <p:txBody>
          <a:bodyPr/>
          <a:lstStyle/>
          <a:p>
            <a:r>
              <a:rPr lang="en-US" sz="2400" dirty="0"/>
              <a:t>Gabrielle </a:t>
            </a:r>
            <a:r>
              <a:rPr lang="en-US" sz="2400" dirty="0"/>
              <a:t>Xia</a:t>
            </a:r>
            <a:endParaRPr lang="en-US" sz="2400" dirty="0"/>
          </a:p>
          <a:p>
            <a:r>
              <a:rPr lang="en-US" sz="2400" dirty="0"/>
              <a:t>BIOEN 537</a:t>
            </a:r>
            <a:endParaRPr lang="en-US" sz="2400" dirty="0"/>
          </a:p>
        </p:txBody>
      </p:sp>
      <p:sp>
        <p:nvSpPr>
          <p:cNvPr id="7" name="矩形 6"/>
          <p:cNvSpPr/>
          <p:nvPr/>
        </p:nvSpPr>
        <p:spPr>
          <a:xfrm>
            <a:off x="10749915" y="6412230"/>
            <a:ext cx="1369060" cy="35687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sz="2400">
              <a:solidFill>
                <a:schemeClr val="tx2"/>
              </a:solidFill>
            </a:endParaRPr>
          </a:p>
        </p:txBody>
      </p:sp>
      <p:sp>
        <p:nvSpPr>
          <p:cNvPr id="8" name="文本框 7"/>
          <p:cNvSpPr txBox="1"/>
          <p:nvPr/>
        </p:nvSpPr>
        <p:spPr>
          <a:xfrm>
            <a:off x="10708005" y="6358890"/>
            <a:ext cx="1652270" cy="377825"/>
          </a:xfrm>
          <a:prstGeom prst="rect">
            <a:avLst/>
          </a:prstGeom>
          <a:noFill/>
        </p:spPr>
        <p:txBody>
          <a:bodyPr wrap="square" rtlCol="0">
            <a:noAutofit/>
          </a:bodyPr>
          <a:p>
            <a:r>
              <a:rPr lang="en-US" altLang="zh-CN" sz="2400">
                <a:solidFill>
                  <a:srgbClr val="535555"/>
                </a:solidFill>
                <a:latin typeface="Calisto MT" panose="02040603050505030304" charset="0"/>
                <a:ea typeface="+mj-ea"/>
                <a:cs typeface="Calisto MT" panose="02040603050505030304" charset="0"/>
              </a:rPr>
              <a:t>Medicine</a:t>
            </a:r>
            <a:endParaRPr lang="en-US" altLang="zh-CN" sz="2400">
              <a:solidFill>
                <a:srgbClr val="535555"/>
              </a:solidFill>
              <a:latin typeface="Calisto MT" panose="02040603050505030304" charset="0"/>
              <a:ea typeface="+mj-ea"/>
              <a:cs typeface="Calisto MT" panose="02040603050505030304" charset="0"/>
            </a:endParaRPr>
          </a:p>
        </p:txBody>
      </p:sp>
    </p:spTree>
  </p:cSld>
  <p:clrMapOvr>
    <a:masterClrMapping/>
  </p:clrMapOvr>
  <p:transition advTm="128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Results</a:t>
            </a:r>
            <a:endParaRPr lang="en-US"/>
          </a:p>
        </p:txBody>
      </p:sp>
      <p:sp>
        <p:nvSpPr>
          <p:cNvPr id="6" name="Text Placeholder 5"/>
          <p:cNvSpPr>
            <a:spLocks noGrp="1"/>
          </p:cNvSpPr>
          <p:nvPr>
            <p:ph type="body" sz="quarter" idx="17"/>
          </p:nvPr>
        </p:nvSpPr>
        <p:spPr>
          <a:xfrm>
            <a:off x="376743" y="1726250"/>
            <a:ext cx="5740835" cy="4431789"/>
          </a:xfrm>
        </p:spPr>
        <p:txBody>
          <a:bodyPr/>
          <a:lstStyle/>
          <a:p>
            <a:r>
              <a:rPr lang="en-US" dirty="0"/>
              <a:t>Superior agglutination pattern analysis</a:t>
            </a:r>
            <a:endParaRPr lang="en-US" dirty="0"/>
          </a:p>
          <a:p>
            <a:r>
              <a:rPr lang="en-US" dirty="0"/>
              <a:t>Successful detection across various concentrations</a:t>
            </a:r>
            <a:endParaRPr lang="en-US" dirty="0"/>
          </a:p>
          <a:p>
            <a:r>
              <a:rPr lang="en-US" dirty="0"/>
              <a:t>Effective with limited training data through augmentation</a:t>
            </a:r>
            <a:endParaRPr lang="en-US" dirty="0"/>
          </a:p>
        </p:txBody>
      </p:sp>
      <p:grpSp>
        <p:nvGrpSpPr>
          <p:cNvPr id="53" name="组合 52"/>
          <p:cNvGrpSpPr/>
          <p:nvPr/>
        </p:nvGrpSpPr>
        <p:grpSpPr>
          <a:xfrm>
            <a:off x="6594475" y="1586230"/>
            <a:ext cx="4293235" cy="2827655"/>
            <a:chOff x="4976" y="864"/>
            <a:chExt cx="6672" cy="4006"/>
          </a:xfrm>
        </p:grpSpPr>
        <p:grpSp>
          <p:nvGrpSpPr>
            <p:cNvPr id="54" name="组合 53"/>
            <p:cNvGrpSpPr/>
            <p:nvPr/>
          </p:nvGrpSpPr>
          <p:grpSpPr>
            <a:xfrm>
              <a:off x="4976" y="864"/>
              <a:ext cx="6672" cy="4006"/>
              <a:chOff x="4976" y="864"/>
              <a:chExt cx="6672" cy="4006"/>
            </a:xfrm>
          </p:grpSpPr>
          <p:pic>
            <p:nvPicPr>
              <p:cNvPr id="55" name="图片 54"/>
              <p:cNvPicPr>
                <a:picLocks noChangeAspect="1"/>
              </p:cNvPicPr>
              <p:nvPr>
                <p:custDataLst>
                  <p:tags r:id="rId1"/>
                </p:custDataLst>
              </p:nvPr>
            </p:nvPicPr>
            <p:blipFill>
              <a:blip r:embed="rId2"/>
              <a:stretch>
                <a:fillRect/>
              </a:stretch>
            </p:blipFill>
            <p:spPr>
              <a:xfrm>
                <a:off x="4976" y="864"/>
                <a:ext cx="6673" cy="4007"/>
              </a:xfrm>
              <a:prstGeom prst="rect">
                <a:avLst/>
              </a:prstGeom>
            </p:spPr>
          </p:pic>
          <p:sp>
            <p:nvSpPr>
              <p:cNvPr id="56" name="矩形 55"/>
              <p:cNvSpPr/>
              <p:nvPr>
                <p:custDataLst>
                  <p:tags r:id="rId3"/>
                </p:custDataLst>
              </p:nvPr>
            </p:nvSpPr>
            <p:spPr>
              <a:xfrm>
                <a:off x="10640" y="2107"/>
                <a:ext cx="237" cy="2244"/>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57" name="图片 56"/>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rcRect l="84265" t="13776" r="11719" b="12428"/>
            <a:stretch>
              <a:fillRect/>
            </a:stretch>
          </p:blipFill>
          <p:spPr>
            <a:xfrm>
              <a:off x="10565" y="1434"/>
              <a:ext cx="268" cy="2957"/>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Challenges &amp; Limitations</a:t>
            </a:r>
            <a:endParaRPr lang="en-US"/>
          </a:p>
        </p:txBody>
      </p:sp>
      <p:sp>
        <p:nvSpPr>
          <p:cNvPr id="6" name="Text Placeholder 5"/>
          <p:cNvSpPr>
            <a:spLocks noGrp="1"/>
          </p:cNvSpPr>
          <p:nvPr>
            <p:ph type="body" sz="quarter" idx="17"/>
          </p:nvPr>
        </p:nvSpPr>
        <p:spPr>
          <a:xfrm>
            <a:off x="376743" y="1726250"/>
            <a:ext cx="5740835" cy="4431789"/>
          </a:xfrm>
        </p:spPr>
        <p:txBody>
          <a:bodyPr/>
          <a:lstStyle/>
          <a:p>
            <a:r>
              <a:rPr lang="en-US" dirty="0"/>
              <a:t>Dataset limitations</a:t>
            </a:r>
            <a:endParaRPr lang="en-US" dirty="0"/>
          </a:p>
          <a:p>
            <a:r>
              <a:rPr lang="en-US" dirty="0"/>
              <a:t>Pattern complexity</a:t>
            </a:r>
            <a:endParaRPr lang="en-US" dirty="0"/>
          </a:p>
          <a:p>
            <a:r>
              <a:rPr lang="en-US" dirty="0"/>
              <a:t>Integration challenges</a:t>
            </a:r>
            <a:endParaRPr lang="en-US" dirty="0"/>
          </a:p>
          <a:p>
            <a:r>
              <a:rPr lang="en-US" dirty="0"/>
              <a:t>More portable</a:t>
            </a:r>
            <a:endParaRPr lang="en-US" dirty="0"/>
          </a:p>
        </p:txBody>
      </p:sp>
      <p:pic>
        <p:nvPicPr>
          <p:cNvPr id="100" name="图片 99"/>
          <p:cNvPicPr/>
          <p:nvPr>
            <p:custDataLst>
              <p:tags r:id="rId1"/>
            </p:custDataLst>
          </p:nvPr>
        </p:nvPicPr>
        <p:blipFill>
          <a:blip r:embed="rId2">
            <a:clrChange>
              <a:clrFrom>
                <a:srgbClr val="FFFFFF">
                  <a:alpha val="100000"/>
                </a:srgbClr>
              </a:clrFrom>
              <a:clrTo>
                <a:srgbClr val="FFFFFF">
                  <a:alpha val="100000"/>
                  <a:alpha val="0"/>
                </a:srgbClr>
              </a:clrTo>
            </a:clrChange>
          </a:blip>
          <a:stretch>
            <a:fillRect/>
          </a:stretch>
        </p:blipFill>
        <p:spPr>
          <a:xfrm>
            <a:off x="7196455" y="3825240"/>
            <a:ext cx="2346325" cy="1438275"/>
          </a:xfrm>
          <a:prstGeom prst="rect">
            <a:avLst/>
          </a:prstGeom>
          <a:noFill/>
          <a:ln w="9525">
            <a:noFill/>
          </a:ln>
        </p:spPr>
      </p:pic>
      <p:pic>
        <p:nvPicPr>
          <p:cNvPr id="101" name="图片 100"/>
          <p:cNvPicPr/>
          <p:nvPr>
            <p:custDataLst>
              <p:tags r:id="rId3"/>
            </p:custDataLst>
          </p:nvPr>
        </p:nvPicPr>
        <p:blipFill>
          <a:blip r:embed="rId4"/>
          <a:stretch>
            <a:fillRect/>
          </a:stretch>
        </p:blipFill>
        <p:spPr>
          <a:xfrm>
            <a:off x="7248525" y="2107565"/>
            <a:ext cx="2294255" cy="158686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Repository</a:t>
            </a:r>
            <a:endParaRPr lang="en-US"/>
          </a:p>
        </p:txBody>
      </p:sp>
      <p:pic>
        <p:nvPicPr>
          <p:cNvPr id="2" name="图片 1"/>
          <p:cNvPicPr>
            <a:picLocks noChangeAspect="1"/>
          </p:cNvPicPr>
          <p:nvPr>
            <p:custDataLst>
              <p:tags r:id="rId1"/>
            </p:custDataLst>
          </p:nvPr>
        </p:nvPicPr>
        <p:blipFill>
          <a:blip r:embed="rId2"/>
          <a:stretch>
            <a:fillRect/>
          </a:stretch>
        </p:blipFill>
        <p:spPr>
          <a:xfrm>
            <a:off x="6290945" y="608965"/>
            <a:ext cx="4530090" cy="5640070"/>
          </a:xfrm>
          <a:prstGeom prst="rect">
            <a:avLst/>
          </a:prstGeom>
        </p:spPr>
      </p:pic>
      <p:sp>
        <p:nvSpPr>
          <p:cNvPr id="3" name="文本框 2"/>
          <p:cNvSpPr txBox="1"/>
          <p:nvPr/>
        </p:nvSpPr>
        <p:spPr>
          <a:xfrm>
            <a:off x="733425" y="1540510"/>
            <a:ext cx="5668645" cy="4968240"/>
          </a:xfrm>
          <a:prstGeom prst="rect">
            <a:avLst/>
          </a:prstGeom>
          <a:noFill/>
        </p:spPr>
        <p:txBody>
          <a:bodyPr wrap="square" rtlCol="0" anchor="t">
            <a:noAutofit/>
          </a:bodyPr>
          <a:p>
            <a:r>
              <a:rPr lang="zh-CN" altLang="en-US"/>
              <a:t>📦 AgglutinationConcentrationCaculator</a:t>
            </a:r>
            <a:endParaRPr lang="zh-CN" altLang="en-US"/>
          </a:p>
          <a:p>
            <a:r>
              <a:rPr lang="zh-CN" altLang="en-US"/>
              <a:t>┣ 📂 src</a:t>
            </a:r>
            <a:endParaRPr lang="zh-CN" altLang="en-US"/>
          </a:p>
          <a:p>
            <a:r>
              <a:rPr lang="zh-CN" altLang="en-US"/>
              <a:t>┃ ┗ 📂 AgglutinationConcentrationCaculator</a:t>
            </a:r>
            <a:endParaRPr lang="zh-CN" altLang="en-US"/>
          </a:p>
          <a:p>
            <a:r>
              <a:rPr lang="zh-CN" altLang="en-US"/>
              <a:t>┃   ┣ 📜 init.py</a:t>
            </a:r>
            <a:endParaRPr lang="zh-CN" altLang="en-US"/>
          </a:p>
          <a:p>
            <a:r>
              <a:rPr lang="zh-CN" altLang="en-US"/>
              <a:t>┃   ┣ 📜 main.py</a:t>
            </a:r>
            <a:endParaRPr lang="zh-CN" altLang="en-US"/>
          </a:p>
          <a:p>
            <a:r>
              <a:rPr lang="zh-CN" altLang="en-US"/>
              <a:t>┃   ┣ 📜 utils.py</a:t>
            </a:r>
            <a:endParaRPr lang="zh-CN" altLang="en-US"/>
          </a:p>
          <a:p>
            <a:r>
              <a:rPr lang="zh-CN" altLang="en-US">
                <a:sym typeface="+mn-ea"/>
              </a:rPr>
              <a:t>┃   ┣ 📂 </a:t>
            </a:r>
            <a:r>
              <a:rPr lang="en-US" altLang="zh-CN">
                <a:sym typeface="+mn-ea"/>
              </a:rPr>
              <a:t>models</a:t>
            </a:r>
            <a:endParaRPr lang="en-US" altLang="zh-CN">
              <a:sym typeface="+mn-ea"/>
            </a:endParaRPr>
          </a:p>
          <a:p>
            <a:r>
              <a:rPr lang="zh-CN" altLang="en-US">
                <a:sym typeface="+mn-ea"/>
              </a:rPr>
              <a:t>┃   ┣ 📂 </a:t>
            </a:r>
            <a:r>
              <a:rPr lang="en-US" altLang="zh-CN">
                <a:sym typeface="+mn-ea"/>
              </a:rPr>
              <a:t>models</a:t>
            </a:r>
            <a:endParaRPr lang="zh-CN" altLang="en-US"/>
          </a:p>
          <a:p>
            <a:r>
              <a:rPr lang="zh-CN" altLang="en-US"/>
              <a:t>┃   ┗ 📂 </a:t>
            </a:r>
            <a:r>
              <a:rPr lang="en-US" altLang="zh-CN"/>
              <a:t>GUI</a:t>
            </a:r>
            <a:endParaRPr lang="zh-CN" altLang="en-US"/>
          </a:p>
          <a:p>
            <a:r>
              <a:rPr lang="zh-CN" altLang="en-US"/>
              <a:t>┃     ┣ 📜 init.py</a:t>
            </a:r>
            <a:endParaRPr lang="zh-CN" altLang="en-US"/>
          </a:p>
          <a:p>
            <a:r>
              <a:rPr lang="zh-CN" altLang="en-US"/>
              <a:t>┃     ┣ 📜 main_window.py</a:t>
            </a:r>
            <a:endParaRPr lang="zh-CN" altLang="en-US"/>
          </a:p>
          <a:p>
            <a:r>
              <a:rPr lang="zh-CN" altLang="en-US"/>
              <a:t>┃     ┗ 📂 components</a:t>
            </a:r>
            <a:endParaRPr lang="zh-CN" altLang="en-US"/>
          </a:p>
          <a:p>
            <a:r>
              <a:rPr lang="zh-CN" altLang="en-US"/>
              <a:t>┃       ┣ 📜 init.py</a:t>
            </a:r>
            <a:endParaRPr lang="zh-CN" altLang="en-US"/>
          </a:p>
          <a:p>
            <a:r>
              <a:rPr lang="zh-CN" altLang="en-US"/>
              <a:t>┃       ┗ 📜 image_viewer.py</a:t>
            </a:r>
            <a:endParaRPr lang="zh-CN" altLang="en-US"/>
          </a:p>
          <a:p>
            <a:r>
              <a:rPr lang="zh-CN" altLang="en-US">
                <a:sym typeface="+mn-ea"/>
              </a:rPr>
              <a:t>┣ 📜 </a:t>
            </a:r>
            <a:r>
              <a:rPr lang="en-US" altLang="zh-CN">
                <a:sym typeface="+mn-ea"/>
              </a:rPr>
              <a:t>test</a:t>
            </a:r>
            <a:r>
              <a:rPr lang="zh-CN" altLang="en-US">
                <a:sym typeface="+mn-ea"/>
              </a:rPr>
              <a:t>.py</a:t>
            </a:r>
            <a:endParaRPr lang="zh-CN" altLang="en-US">
              <a:sym typeface="+mn-ea"/>
            </a:endParaRPr>
          </a:p>
          <a:p>
            <a:r>
              <a:rPr lang="zh-CN" altLang="en-US"/>
              <a:t>┣ 📜 setup.py</a:t>
            </a:r>
            <a:endParaRPr lang="zh-CN" altLang="en-US"/>
          </a:p>
          <a:p>
            <a:r>
              <a:rPr lang="zh-CN" altLang="en-US"/>
              <a:t>┣ 📜 requirements.txt</a:t>
            </a:r>
            <a:endParaRPr lang="zh-CN" altLang="en-US"/>
          </a:p>
          <a:p>
            <a:r>
              <a:rPr lang="zh-CN" altLang="en-US"/>
              <a:t>┣ 📜 README.md</a:t>
            </a:r>
            <a:endParaRPr lang="zh-CN" altLang="en-US"/>
          </a:p>
          <a:p>
            <a:r>
              <a:rPr lang="zh-CN" altLang="en-US"/>
              <a:t>┗ 📜 LICENSE</a:t>
            </a:r>
            <a:endParaRPr lang="zh-CN" altLang="en-US"/>
          </a:p>
        </p:txBody>
      </p:sp>
      <p:sp>
        <p:nvSpPr>
          <p:cNvPr id="5" name="文本框 4"/>
          <p:cNvSpPr txBox="1"/>
          <p:nvPr/>
        </p:nvSpPr>
        <p:spPr>
          <a:xfrm>
            <a:off x="3941445" y="6140450"/>
            <a:ext cx="1685925" cy="368300"/>
          </a:xfrm>
          <a:prstGeom prst="rect">
            <a:avLst/>
          </a:prstGeom>
          <a:noFill/>
        </p:spPr>
        <p:txBody>
          <a:bodyPr wrap="square" rtlCol="0">
            <a:spAutoFit/>
          </a:bodyPr>
          <a:p>
            <a:r>
              <a:rPr lang="en-US" altLang="zh-CN"/>
              <a:t>Main structure</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113030"/>
            <a:ext cx="12192000" cy="6744335"/>
          </a:xfrm>
          <a:prstGeom prst="rect">
            <a:avLst/>
          </a:prstGeom>
        </p:spPr>
      </p:pic>
      <p:sp>
        <p:nvSpPr>
          <p:cNvPr id="4" name="Title 3"/>
          <p:cNvSpPr>
            <a:spLocks noGrp="1"/>
          </p:cNvSpPr>
          <p:nvPr>
            <p:ph type="title"/>
          </p:nvPr>
        </p:nvSpPr>
        <p:spPr/>
        <p:txBody>
          <a:bodyPr>
            <a:normAutofit/>
          </a:bodyPr>
          <a:lstStyle/>
          <a:p>
            <a:r>
              <a:rPr lang="en-US"/>
              <a:t>Repository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 Placeholder 4"/>
          <p:cNvSpPr>
            <a:spLocks noGrp="1"/>
          </p:cNvSpPr>
          <p:nvPr>
            <p:ph type="body" sz="quarter" idx="13"/>
          </p:nvPr>
        </p:nvSpPr>
        <p:spPr>
          <a:xfrm>
            <a:off x="364389" y="1674976"/>
            <a:ext cx="11416278" cy="4548271"/>
          </a:xfrm>
        </p:spPr>
        <p:txBody>
          <a:bodyPr/>
          <a:lstStyle/>
          <a:p>
            <a:endParaRPr lang="en-US" dirty="0"/>
          </a:p>
        </p:txBody>
      </p:sp>
      <p:pic>
        <p:nvPicPr>
          <p:cNvPr id="4" name="图片 3"/>
          <p:cNvPicPr>
            <a:picLocks noChangeAspect="1"/>
          </p:cNvPicPr>
          <p:nvPr>
            <p:custDataLst>
              <p:tags r:id="rId1"/>
            </p:custDataLst>
          </p:nvPr>
        </p:nvPicPr>
        <p:blipFill>
          <a:blip r:embed="rId2"/>
          <a:stretch>
            <a:fillRect/>
          </a:stretch>
        </p:blipFill>
        <p:spPr>
          <a:xfrm>
            <a:off x="0" y="0"/>
            <a:ext cx="12192000" cy="6858635"/>
          </a:xfrm>
          <a:prstGeom prst="rect">
            <a:avLst/>
          </a:prstGeom>
        </p:spPr>
      </p:pic>
      <p:sp>
        <p:nvSpPr>
          <p:cNvPr id="7" name="文本框 6"/>
          <p:cNvSpPr txBox="1"/>
          <p:nvPr/>
        </p:nvSpPr>
        <p:spPr>
          <a:xfrm>
            <a:off x="3561715" y="2313940"/>
            <a:ext cx="5256530" cy="2306955"/>
          </a:xfrm>
          <a:prstGeom prst="rect">
            <a:avLst/>
          </a:prstGeom>
          <a:noFill/>
        </p:spPr>
        <p:txBody>
          <a:bodyPr wrap="square" rtlCol="0">
            <a:spAutoFit/>
          </a:bodyPr>
          <a:p>
            <a:pPr algn="ctr"/>
            <a:r>
              <a:rPr lang="en-US" altLang="zh-CN" sz="7200" kern="1700" spc="100">
                <a:solidFill>
                  <a:schemeClr val="bg1"/>
                </a:solidFill>
                <a:uFillTx/>
                <a:latin typeface="Cooper Black" panose="0208090404030B020404" charset="0"/>
                <a:cs typeface="Cooper Black" panose="0208090404030B020404" charset="0"/>
              </a:rPr>
              <a:t>Thank </a:t>
            </a:r>
            <a:endParaRPr lang="en-US" altLang="zh-CN" sz="7200" kern="1700" spc="100">
              <a:solidFill>
                <a:schemeClr val="bg1"/>
              </a:solidFill>
              <a:uFillTx/>
              <a:latin typeface="Cooper Black" panose="0208090404030B020404" charset="0"/>
              <a:cs typeface="Cooper Black" panose="0208090404030B020404" charset="0"/>
            </a:endParaRPr>
          </a:p>
          <a:p>
            <a:pPr algn="ctr"/>
            <a:r>
              <a:rPr lang="en-US" altLang="zh-CN" sz="7200" kern="1700" spc="100">
                <a:solidFill>
                  <a:schemeClr val="bg1"/>
                </a:solidFill>
                <a:uFillTx/>
                <a:latin typeface="Cooper Black" panose="0208090404030B020404" charset="0"/>
                <a:cs typeface="Cooper Black" panose="0208090404030B020404" charset="0"/>
              </a:rPr>
              <a:t>you!!</a:t>
            </a:r>
            <a:endParaRPr lang="en-US" altLang="zh-CN" sz="7200" kern="1700" spc="100">
              <a:solidFill>
                <a:schemeClr val="bg1"/>
              </a:solidFill>
              <a:uFillTx/>
              <a:latin typeface="Cooper Black" panose="0208090404030B020404" charset="0"/>
              <a:cs typeface="Cooper Black" panose="0208090404030B0204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fontScale="62500"/>
          </a:bodyPr>
          <a:lstStyle/>
          <a:p>
            <a:pPr marL="0" indent="0">
              <a:buNone/>
            </a:pPr>
            <a:r>
              <a:rPr lang="en-US" dirty="0"/>
              <a:t>Content</a:t>
            </a:r>
            <a:endParaRPr lang="en-US" dirty="0"/>
          </a:p>
        </p:txBody>
      </p:sp>
      <p:sp>
        <p:nvSpPr>
          <p:cNvPr id="4" name="Text Placeholder 3"/>
          <p:cNvSpPr>
            <a:spLocks noGrp="1"/>
          </p:cNvSpPr>
          <p:nvPr>
            <p:ph type="body" sz="quarter" idx="14"/>
          </p:nvPr>
        </p:nvSpPr>
        <p:spPr/>
        <p:txBody>
          <a:bodyPr/>
          <a:lstStyle/>
          <a:p>
            <a:r>
              <a:rPr lang="en-US" dirty="0"/>
              <a:t>Background</a:t>
            </a:r>
            <a:endParaRPr lang="en-US" dirty="0"/>
          </a:p>
          <a:p>
            <a:r>
              <a:rPr lang="en-US" dirty="0"/>
              <a:t>Problem Statement</a:t>
            </a:r>
            <a:endParaRPr lang="en-US" dirty="0"/>
          </a:p>
          <a:p>
            <a:r>
              <a:rPr lang="en-US" dirty="0"/>
              <a:t>Methodology</a:t>
            </a:r>
            <a:endParaRPr lang="en-US" dirty="0"/>
          </a:p>
          <a:p>
            <a:r>
              <a:rPr lang="en-US" dirty="0"/>
              <a:t>Results</a:t>
            </a:r>
            <a:endParaRPr lang="en-US" dirty="0"/>
          </a:p>
          <a:p>
            <a:r>
              <a:rPr lang="en-US" dirty="0"/>
              <a:t>Challenges &amp; Limitations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Background - </a:t>
            </a:r>
            <a:r>
              <a:rPr lang="en-US" dirty="0"/>
              <a:t>Agglutination</a:t>
            </a:r>
            <a:endParaRPr lang="en-US" dirty="0"/>
          </a:p>
        </p:txBody>
      </p:sp>
      <p:sp>
        <p:nvSpPr>
          <p:cNvPr id="4" name="Text Placeholder 3"/>
          <p:cNvSpPr>
            <a:spLocks noGrp="1"/>
          </p:cNvSpPr>
          <p:nvPr>
            <p:ph type="body" sz="quarter" idx="13"/>
          </p:nvPr>
        </p:nvSpPr>
        <p:spPr>
          <a:xfrm>
            <a:off x="364389" y="1717706"/>
            <a:ext cx="11416278" cy="4614222"/>
          </a:xfrm>
        </p:spPr>
        <p:txBody>
          <a:bodyPr>
            <a:normAutofit/>
          </a:bodyPr>
          <a:lstStyle/>
          <a:p>
            <a:pPr marL="342900">
              <a:buFont typeface="Arial" panose="020B0604020202020204" pitchFamily="34" charset="0"/>
              <a:buChar char="•"/>
            </a:pPr>
            <a:endParaRPr lang="en-US" dirty="0"/>
          </a:p>
        </p:txBody>
      </p:sp>
      <p:pic>
        <p:nvPicPr>
          <p:cNvPr id="56" name="内容占位符 55" descr="autoagglutination-microscopy-clinical-blood-smear-original"/>
          <p:cNvPicPr>
            <a:picLocks noChangeAspect="1"/>
          </p:cNvPicPr>
          <p:nvPr>
            <p:custDataLst>
              <p:tags r:id="rId1"/>
            </p:custDataLst>
          </p:nvPr>
        </p:nvPicPr>
        <p:blipFill>
          <a:blip r:embed="rId2"/>
          <a:stretch>
            <a:fillRect/>
          </a:stretch>
        </p:blipFill>
        <p:spPr>
          <a:xfrm>
            <a:off x="6929755" y="2121535"/>
            <a:ext cx="4274185" cy="2856865"/>
          </a:xfrm>
          <a:prstGeom prst="rect">
            <a:avLst/>
          </a:prstGeom>
        </p:spPr>
      </p:pic>
      <p:pic>
        <p:nvPicPr>
          <p:cNvPr id="57" name="图片 56" descr="agglu"/>
          <p:cNvPicPr>
            <a:picLocks noChangeAspect="1"/>
          </p:cNvPicPr>
          <p:nvPr>
            <p:custDataLst>
              <p:tags r:id="rId3"/>
            </p:custDataLst>
          </p:nvPr>
        </p:nvPicPr>
        <p:blipFill>
          <a:blip r:embed="rId4"/>
          <a:stretch>
            <a:fillRect/>
          </a:stretch>
        </p:blipFill>
        <p:spPr>
          <a:xfrm>
            <a:off x="2164715" y="2121535"/>
            <a:ext cx="3727450" cy="1179195"/>
          </a:xfrm>
          <a:prstGeom prst="rect">
            <a:avLst/>
          </a:prstGeom>
        </p:spPr>
      </p:pic>
      <p:pic>
        <p:nvPicPr>
          <p:cNvPr id="58" name="图片 57" descr="blood"/>
          <p:cNvPicPr>
            <a:picLocks noChangeAspect="1"/>
          </p:cNvPicPr>
          <p:nvPr>
            <p:custDataLst>
              <p:tags r:id="rId5"/>
            </p:custDataLst>
          </p:nvPr>
        </p:nvPicPr>
        <p:blipFill>
          <a:blip r:embed="rId6"/>
          <a:stretch>
            <a:fillRect/>
          </a:stretch>
        </p:blipFill>
        <p:spPr>
          <a:xfrm>
            <a:off x="2071370" y="3715385"/>
            <a:ext cx="3914775" cy="15049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C:/Users/XiaQi/Downloads/1-s2.0-S0956566322007850-gr2.jpg1-s2.0-S0956566322007850-gr2"/>
          <p:cNvPicPr>
            <a:picLocks noChangeAspect="1"/>
          </p:cNvPicPr>
          <p:nvPr>
            <p:ph type="pic" sz="quarter" idx="15"/>
          </p:nvPr>
        </p:nvPicPr>
        <p:blipFill>
          <a:blip r:embed="rId1"/>
          <a:srcRect t="962" b="962"/>
          <a:stretch>
            <a:fillRect/>
          </a:stretch>
        </p:blipFill>
        <p:spPr>
          <a:xfrm>
            <a:off x="4991735" y="1315720"/>
            <a:ext cx="6669405" cy="4496435"/>
          </a:xfrm>
          <a:prstGeom prst="rect">
            <a:avLst/>
          </a:prstGeom>
        </p:spPr>
      </p:pic>
      <p:sp>
        <p:nvSpPr>
          <p:cNvPr id="8" name="Title 7"/>
          <p:cNvSpPr>
            <a:spLocks noGrp="1"/>
          </p:cNvSpPr>
          <p:nvPr>
            <p:ph type="title"/>
          </p:nvPr>
        </p:nvSpPr>
        <p:spPr>
          <a:xfrm>
            <a:off x="364490" y="531495"/>
            <a:ext cx="9596755" cy="784225"/>
          </a:xfrm>
        </p:spPr>
        <p:txBody>
          <a:bodyPr>
            <a:normAutofit/>
          </a:bodyPr>
          <a:lstStyle/>
          <a:p>
            <a:r>
              <a:rPr lang="en-US"/>
              <a:t>Background - Current Challenges</a:t>
            </a:r>
            <a:endParaRPr lang="en-US"/>
          </a:p>
        </p:txBody>
      </p:sp>
      <p:sp>
        <p:nvSpPr>
          <p:cNvPr id="9" name="Text Placeholder 8"/>
          <p:cNvSpPr>
            <a:spLocks noGrp="1"/>
          </p:cNvSpPr>
          <p:nvPr>
            <p:ph type="body" sz="quarter" idx="4294967295"/>
          </p:nvPr>
        </p:nvSpPr>
        <p:spPr>
          <a:xfrm>
            <a:off x="364389" y="1659978"/>
            <a:ext cx="5987859" cy="472935"/>
          </a:xfrm>
        </p:spPr>
        <p:txBody>
          <a:bodyPr>
            <a:noAutofit/>
          </a:bodyPr>
          <a:lstStyle/>
          <a:p>
            <a:r>
              <a:rPr lang="en-US" sz="1600" dirty="0"/>
              <a:t>Traditional manual analysis</a:t>
            </a:r>
            <a:endParaRPr lang="en-US" sz="1600" dirty="0"/>
          </a:p>
          <a:p>
            <a:r>
              <a:rPr lang="en-US" sz="1600" dirty="0"/>
              <a:t>Time-consuming process</a:t>
            </a:r>
            <a:endParaRPr lang="en-US" sz="1600" dirty="0"/>
          </a:p>
          <a:p>
            <a:r>
              <a:rPr lang="en-US" sz="1600" dirty="0"/>
              <a:t>Subjective interpretation</a:t>
            </a:r>
            <a:endParaRPr lang="en-US" sz="1600" dirty="0"/>
          </a:p>
        </p:txBody>
      </p:sp>
      <p:sp>
        <p:nvSpPr>
          <p:cNvPr id="4" name="文本框 3"/>
          <p:cNvSpPr txBox="1"/>
          <p:nvPr/>
        </p:nvSpPr>
        <p:spPr>
          <a:xfrm>
            <a:off x="5129530" y="5892800"/>
            <a:ext cx="6133465" cy="306705"/>
          </a:xfrm>
          <a:prstGeom prst="rect">
            <a:avLst/>
          </a:prstGeom>
          <a:noFill/>
        </p:spPr>
        <p:txBody>
          <a:bodyPr wrap="square" rtlCol="0" anchor="t">
            <a:spAutoFit/>
          </a:bodyPr>
          <a:p>
            <a:r>
              <a:rPr lang="zh-CN" altLang="en-US" sz="700"/>
              <a:t>Hughes R, Fishman A, Lamb-Riddell K, Sleigh Muñoz V, Champneys A, Kiely J, Luxton R. Modelling a dynamic magneto-agglutination bioassay. Biosens Bioelectron. 2023 Feb 15;222:114745. doi: 10.1016/j.bios.2022.114745. Epub 2022 Sep 28. PMID: 36502714.</a:t>
            </a:r>
            <a:endParaRPr lang="zh-CN" altLang="en-US" sz="700"/>
          </a:p>
        </p:txBody>
      </p:sp>
      <p:pic>
        <p:nvPicPr>
          <p:cNvPr id="107" name="图片 106"/>
          <p:cNvPicPr/>
          <p:nvPr/>
        </p:nvPicPr>
        <p:blipFill>
          <a:blip r:embed="rId2"/>
          <a:stretch>
            <a:fillRect/>
          </a:stretch>
        </p:blipFill>
        <p:spPr>
          <a:xfrm>
            <a:off x="639445" y="2943860"/>
            <a:ext cx="3418205" cy="367665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 Placeholder 4"/>
          <p:cNvSpPr>
            <a:spLocks noGrp="1"/>
          </p:cNvSpPr>
          <p:nvPr>
            <p:ph type="body" sz="quarter" idx="13"/>
          </p:nvPr>
        </p:nvSpPr>
        <p:spPr>
          <a:xfrm>
            <a:off x="364389" y="1674976"/>
            <a:ext cx="11416278" cy="4548271"/>
          </a:xfrm>
        </p:spPr>
        <p:txBody>
          <a:bodyPr/>
          <a:lstStyle/>
          <a:p>
            <a:endParaRPr lang="en-US" dirty="0"/>
          </a:p>
        </p:txBody>
      </p:sp>
      <p:pic>
        <p:nvPicPr>
          <p:cNvPr id="4" name="图片 3"/>
          <p:cNvPicPr>
            <a:picLocks noChangeAspect="1"/>
          </p:cNvPicPr>
          <p:nvPr>
            <p:custDataLst>
              <p:tags r:id="rId1"/>
            </p:custDataLst>
          </p:nvPr>
        </p:nvPicPr>
        <p:blipFill>
          <a:blip r:embed="rId2"/>
          <a:stretch>
            <a:fillRect/>
          </a:stretch>
        </p:blipFill>
        <p:spPr>
          <a:xfrm>
            <a:off x="0" y="0"/>
            <a:ext cx="12192000" cy="6858635"/>
          </a:xfrm>
          <a:prstGeom prst="rect">
            <a:avLst/>
          </a:prstGeom>
        </p:spPr>
      </p:pic>
      <p:sp>
        <p:nvSpPr>
          <p:cNvPr id="7" name="文本框 6"/>
          <p:cNvSpPr txBox="1"/>
          <p:nvPr/>
        </p:nvSpPr>
        <p:spPr>
          <a:xfrm>
            <a:off x="2799080" y="2959100"/>
            <a:ext cx="7452360" cy="1814830"/>
          </a:xfrm>
          <a:prstGeom prst="rect">
            <a:avLst/>
          </a:prstGeom>
          <a:noFill/>
        </p:spPr>
        <p:txBody>
          <a:bodyPr wrap="square" rtlCol="0">
            <a:spAutoFit/>
          </a:bodyPr>
          <a:p>
            <a:pPr algn="ctr"/>
            <a:r>
              <a:rPr lang="en-US" altLang="zh-CN" sz="2800" kern="1700" spc="100">
                <a:solidFill>
                  <a:schemeClr val="bg1"/>
                </a:solidFill>
                <a:uFillTx/>
                <a:latin typeface="Artifakt Element Heavy" panose="020B0B03050000020004" charset="0"/>
                <a:cs typeface="Artifakt Element Heavy" panose="020B0B03050000020004" charset="0"/>
              </a:rPr>
              <a:t>Can we develop an automated method for accurate recognition and quantification of agglutination patterns?</a:t>
            </a:r>
            <a:endParaRPr lang="en-US" altLang="zh-CN" sz="2800" kern="1700" spc="100">
              <a:solidFill>
                <a:schemeClr val="bg1"/>
              </a:solidFill>
              <a:uFillTx/>
              <a:latin typeface="Artifakt Element Heavy" panose="020B0B03050000020004" charset="0"/>
              <a:cs typeface="Artifakt Element Heavy" panose="020B0B03050000020004" charset="0"/>
            </a:endParaRPr>
          </a:p>
        </p:txBody>
      </p:sp>
      <p:sp>
        <p:nvSpPr>
          <p:cNvPr id="8" name="文本框 7"/>
          <p:cNvSpPr txBox="1"/>
          <p:nvPr/>
        </p:nvSpPr>
        <p:spPr>
          <a:xfrm>
            <a:off x="5138420" y="2244725"/>
            <a:ext cx="3781425" cy="706755"/>
          </a:xfrm>
          <a:prstGeom prst="rect">
            <a:avLst/>
          </a:prstGeom>
          <a:noFill/>
        </p:spPr>
        <p:txBody>
          <a:bodyPr wrap="square" rtlCol="0">
            <a:spAutoFit/>
          </a:bodyPr>
          <a:p>
            <a:r>
              <a:rPr lang="en-US" altLang="zh-CN" sz="4000" b="1">
                <a:solidFill>
                  <a:schemeClr val="bg1"/>
                </a:solidFill>
              </a:rPr>
              <a:t>Question:</a:t>
            </a:r>
            <a:endParaRPr lang="en-US" altLang="zh-CN" sz="4000" b="1">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descr="C:/Users/XiaQi/Downloads/1-s2.0-S0956566322007850-gr2.jpg1-s2.0-S0956566322007850-gr2"/>
          <p:cNvPicPr>
            <a:picLocks noChangeAspect="1"/>
          </p:cNvPicPr>
          <p:nvPr>
            <p:ph type="pic" sz="quarter" idx="15"/>
          </p:nvPr>
        </p:nvPicPr>
        <p:blipFill>
          <a:blip r:embed="rId1"/>
          <a:srcRect t="962" b="962"/>
          <a:stretch>
            <a:fillRect/>
          </a:stretch>
        </p:blipFill>
        <p:spPr>
          <a:xfrm>
            <a:off x="4991735" y="1315720"/>
            <a:ext cx="6669405" cy="4496435"/>
          </a:xfrm>
          <a:prstGeom prst="rect">
            <a:avLst/>
          </a:prstGeom>
        </p:spPr>
      </p:pic>
      <p:sp>
        <p:nvSpPr>
          <p:cNvPr id="8" name="Title 7"/>
          <p:cNvSpPr>
            <a:spLocks noGrp="1"/>
          </p:cNvSpPr>
          <p:nvPr>
            <p:ph type="title"/>
          </p:nvPr>
        </p:nvSpPr>
        <p:spPr>
          <a:xfrm>
            <a:off x="364490" y="531495"/>
            <a:ext cx="9596755" cy="784225"/>
          </a:xfrm>
        </p:spPr>
        <p:txBody>
          <a:bodyPr>
            <a:normAutofit/>
          </a:bodyPr>
          <a:lstStyle/>
          <a:p>
            <a:r>
              <a:rPr lang="en-US"/>
              <a:t>Background - Current Challenges</a:t>
            </a:r>
            <a:endParaRPr lang="en-US"/>
          </a:p>
        </p:txBody>
      </p:sp>
      <p:sp>
        <p:nvSpPr>
          <p:cNvPr id="9" name="Text Placeholder 8"/>
          <p:cNvSpPr>
            <a:spLocks noGrp="1"/>
          </p:cNvSpPr>
          <p:nvPr>
            <p:ph type="body" sz="quarter" idx="4294967295"/>
          </p:nvPr>
        </p:nvSpPr>
        <p:spPr>
          <a:xfrm>
            <a:off x="364389" y="1659978"/>
            <a:ext cx="5987859" cy="472935"/>
          </a:xfrm>
        </p:spPr>
        <p:txBody>
          <a:bodyPr>
            <a:noAutofit/>
          </a:bodyPr>
          <a:lstStyle/>
          <a:p>
            <a:r>
              <a:rPr lang="en-US" sz="1600" dirty="0"/>
              <a:t>Traditional manual analysis</a:t>
            </a:r>
            <a:endParaRPr lang="en-US" sz="1600" dirty="0"/>
          </a:p>
          <a:p>
            <a:r>
              <a:rPr lang="en-US" sz="1600" dirty="0"/>
              <a:t>Time-consuming process</a:t>
            </a:r>
            <a:endParaRPr lang="en-US" sz="1600" dirty="0"/>
          </a:p>
          <a:p>
            <a:r>
              <a:rPr lang="en-US" sz="1600" dirty="0"/>
              <a:t>Subjective interpretation</a:t>
            </a:r>
            <a:endParaRPr lang="en-US" sz="1600" dirty="0"/>
          </a:p>
        </p:txBody>
      </p:sp>
      <p:sp>
        <p:nvSpPr>
          <p:cNvPr id="4" name="文本框 3"/>
          <p:cNvSpPr txBox="1"/>
          <p:nvPr/>
        </p:nvSpPr>
        <p:spPr>
          <a:xfrm>
            <a:off x="5129530" y="5892800"/>
            <a:ext cx="6133465" cy="306705"/>
          </a:xfrm>
          <a:prstGeom prst="rect">
            <a:avLst/>
          </a:prstGeom>
          <a:noFill/>
        </p:spPr>
        <p:txBody>
          <a:bodyPr wrap="square" rtlCol="0" anchor="t">
            <a:spAutoFit/>
          </a:bodyPr>
          <a:p>
            <a:r>
              <a:rPr lang="zh-CN" altLang="en-US" sz="700"/>
              <a:t>Hughes R, Fishman A, Lamb-Riddell K, Sleigh Muñoz V, Champneys A, Kiely J, Luxton R. Modelling a dynamic magneto-agglutination bioassay. Biosens Bioelectron. 2023 Feb 15;222:114745. doi: 10.1016/j.bios.2022.114745. Epub 2022 Sep 28. PMID: 36502714.</a:t>
            </a:r>
            <a:endParaRPr lang="zh-CN" altLang="en-US" sz="700"/>
          </a:p>
        </p:txBody>
      </p:sp>
      <p:pic>
        <p:nvPicPr>
          <p:cNvPr id="107" name="图片 106"/>
          <p:cNvPicPr/>
          <p:nvPr/>
        </p:nvPicPr>
        <p:blipFill>
          <a:blip r:embed="rId2"/>
          <a:stretch>
            <a:fillRect/>
          </a:stretch>
        </p:blipFill>
        <p:spPr>
          <a:xfrm>
            <a:off x="639445" y="2943860"/>
            <a:ext cx="3418205" cy="367665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sym typeface="+mn-ea"/>
              </a:rPr>
              <a:t>Methodology - Data</a:t>
            </a:r>
            <a:endParaRPr lang="en-US"/>
          </a:p>
        </p:txBody>
      </p:sp>
      <p:grpSp>
        <p:nvGrpSpPr>
          <p:cNvPr id="51" name="组合 50"/>
          <p:cNvGrpSpPr/>
          <p:nvPr/>
        </p:nvGrpSpPr>
        <p:grpSpPr>
          <a:xfrm>
            <a:off x="528320" y="1802765"/>
            <a:ext cx="10768330" cy="2876550"/>
            <a:chOff x="883" y="2003"/>
            <a:chExt cx="16995" cy="4646"/>
          </a:xfrm>
        </p:grpSpPr>
        <p:pic>
          <p:nvPicPr>
            <p:cNvPr id="16" name="内容占位符 5"/>
            <p:cNvPicPr>
              <a:picLocks noChangeAspect="1"/>
            </p:cNvPicPr>
            <p:nvPr>
              <p:custDataLst>
                <p:tags r:id="rId1"/>
              </p:custDataLst>
            </p:nvPr>
          </p:nvPicPr>
          <p:blipFill>
            <a:blip r:embed="rId2"/>
            <a:stretch>
              <a:fillRect/>
            </a:stretch>
          </p:blipFill>
          <p:spPr>
            <a:xfrm>
              <a:off x="7659" y="2004"/>
              <a:ext cx="3405" cy="2557"/>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883" y="2005"/>
              <a:ext cx="3408" cy="2556"/>
            </a:xfrm>
            <a:prstGeom prst="rect">
              <a:avLst/>
            </a:prstGeom>
          </p:spPr>
        </p:pic>
        <p:pic>
          <p:nvPicPr>
            <p:cNvPr id="30" name="图片 29"/>
            <p:cNvPicPr>
              <a:picLocks noChangeAspect="1"/>
            </p:cNvPicPr>
            <p:nvPr>
              <p:custDataLst>
                <p:tags r:id="rId5"/>
              </p:custDataLst>
            </p:nvPr>
          </p:nvPicPr>
          <p:blipFill>
            <a:blip r:embed="rId6"/>
            <a:stretch>
              <a:fillRect/>
            </a:stretch>
          </p:blipFill>
          <p:spPr>
            <a:xfrm>
              <a:off x="4253" y="2004"/>
              <a:ext cx="3406" cy="2556"/>
            </a:xfrm>
            <a:prstGeom prst="rect">
              <a:avLst/>
            </a:prstGeom>
          </p:spPr>
        </p:pic>
        <p:pic>
          <p:nvPicPr>
            <p:cNvPr id="13" name="图片 12"/>
            <p:cNvPicPr>
              <a:picLocks noChangeAspect="1"/>
            </p:cNvPicPr>
            <p:nvPr>
              <p:custDataLst>
                <p:tags r:id="rId7"/>
              </p:custDataLst>
            </p:nvPr>
          </p:nvPicPr>
          <p:blipFill>
            <a:blip r:embed="rId8"/>
            <a:stretch>
              <a:fillRect/>
            </a:stretch>
          </p:blipFill>
          <p:spPr>
            <a:xfrm>
              <a:off x="11064" y="2004"/>
              <a:ext cx="3408" cy="2556"/>
            </a:xfrm>
            <a:prstGeom prst="rect">
              <a:avLst/>
            </a:prstGeom>
          </p:spPr>
        </p:pic>
        <p:pic>
          <p:nvPicPr>
            <p:cNvPr id="14" name="图片 13" descr="10-8"/>
            <p:cNvPicPr>
              <a:picLocks noChangeAspect="1"/>
            </p:cNvPicPr>
            <p:nvPr>
              <p:custDataLst>
                <p:tags r:id="rId9"/>
              </p:custDataLst>
            </p:nvPr>
          </p:nvPicPr>
          <p:blipFill>
            <a:blip r:embed="rId10"/>
            <a:stretch>
              <a:fillRect/>
            </a:stretch>
          </p:blipFill>
          <p:spPr>
            <a:xfrm>
              <a:off x="14470" y="2003"/>
              <a:ext cx="3408" cy="2557"/>
            </a:xfrm>
            <a:prstGeom prst="rect">
              <a:avLst/>
            </a:prstGeom>
          </p:spPr>
        </p:pic>
        <p:sp>
          <p:nvSpPr>
            <p:cNvPr id="15" name="文本框 14"/>
            <p:cNvSpPr txBox="1"/>
            <p:nvPr>
              <p:custDataLst>
                <p:tags r:id="rId11"/>
              </p:custDataLst>
            </p:nvPr>
          </p:nvSpPr>
          <p:spPr>
            <a:xfrm>
              <a:off x="1025" y="2128"/>
              <a:ext cx="406" cy="512"/>
            </a:xfrm>
            <a:prstGeom prst="rect">
              <a:avLst/>
            </a:prstGeom>
            <a:noFill/>
          </p:spPr>
          <p:txBody>
            <a:bodyPr wrap="square" rtlCol="0">
              <a:noAutofit/>
            </a:bodyPr>
            <a:p>
              <a:r>
                <a:rPr lang="en-US" altLang="zh-CN">
                  <a:solidFill>
                    <a:schemeClr val="bg1"/>
                  </a:solidFill>
                </a:rPr>
                <a:t>0</a:t>
              </a:r>
              <a:endParaRPr lang="en-US" altLang="zh-CN">
                <a:solidFill>
                  <a:schemeClr val="bg1"/>
                </a:solidFill>
              </a:endParaRPr>
            </a:p>
          </p:txBody>
        </p:sp>
        <p:sp>
          <p:nvSpPr>
            <p:cNvPr id="17" name="文本框 16"/>
            <p:cNvSpPr txBox="1"/>
            <p:nvPr>
              <p:custDataLst>
                <p:tags r:id="rId12"/>
              </p:custDataLst>
            </p:nvPr>
          </p:nvSpPr>
          <p:spPr>
            <a:xfrm>
              <a:off x="4346" y="2128"/>
              <a:ext cx="914" cy="595"/>
            </a:xfrm>
            <a:prstGeom prst="rect">
              <a:avLst/>
            </a:prstGeom>
            <a:noFill/>
          </p:spPr>
          <p:txBody>
            <a:bodyPr wrap="square" rtlCol="0">
              <a:spAutoFit/>
            </a:bodyPr>
            <a:p>
              <a:r>
                <a:rPr lang="en-US" altLang="zh-CN">
                  <a:solidFill>
                    <a:schemeClr val="bg1"/>
                  </a:solidFill>
                </a:rPr>
                <a:t>10</a:t>
              </a:r>
              <a:r>
                <a:rPr lang="en-US" altLang="zh-CN" baseline="30000">
                  <a:solidFill>
                    <a:schemeClr val="bg1"/>
                  </a:solidFill>
                </a:rPr>
                <a:t>2</a:t>
              </a:r>
              <a:endParaRPr lang="en-US" altLang="zh-CN" baseline="30000">
                <a:solidFill>
                  <a:schemeClr val="bg1"/>
                </a:solidFill>
              </a:endParaRPr>
            </a:p>
          </p:txBody>
        </p:sp>
        <p:sp>
          <p:nvSpPr>
            <p:cNvPr id="18" name="文本框 17"/>
            <p:cNvSpPr txBox="1"/>
            <p:nvPr>
              <p:custDataLst>
                <p:tags r:id="rId13"/>
              </p:custDataLst>
            </p:nvPr>
          </p:nvSpPr>
          <p:spPr>
            <a:xfrm>
              <a:off x="7659" y="2128"/>
              <a:ext cx="914" cy="595"/>
            </a:xfrm>
            <a:prstGeom prst="rect">
              <a:avLst/>
            </a:prstGeom>
            <a:noFill/>
          </p:spPr>
          <p:txBody>
            <a:bodyPr wrap="square" rtlCol="0">
              <a:spAutoFit/>
            </a:bodyPr>
            <a:p>
              <a:r>
                <a:rPr lang="en-US" altLang="zh-CN">
                  <a:solidFill>
                    <a:schemeClr val="bg1"/>
                  </a:solidFill>
                </a:rPr>
                <a:t>10</a:t>
              </a:r>
              <a:r>
                <a:rPr lang="en-US" altLang="zh-CN" baseline="30000">
                  <a:solidFill>
                    <a:schemeClr val="bg1"/>
                  </a:solidFill>
                </a:rPr>
                <a:t>4</a:t>
              </a:r>
              <a:endParaRPr lang="en-US" altLang="zh-CN" baseline="30000">
                <a:solidFill>
                  <a:schemeClr val="bg1"/>
                </a:solidFill>
              </a:endParaRPr>
            </a:p>
          </p:txBody>
        </p:sp>
        <p:sp>
          <p:nvSpPr>
            <p:cNvPr id="19" name="文本框 18"/>
            <p:cNvSpPr txBox="1"/>
            <p:nvPr>
              <p:custDataLst>
                <p:tags r:id="rId14"/>
              </p:custDataLst>
            </p:nvPr>
          </p:nvSpPr>
          <p:spPr>
            <a:xfrm>
              <a:off x="14551" y="2128"/>
              <a:ext cx="914" cy="595"/>
            </a:xfrm>
            <a:prstGeom prst="rect">
              <a:avLst/>
            </a:prstGeom>
            <a:noFill/>
          </p:spPr>
          <p:txBody>
            <a:bodyPr wrap="square" rtlCol="0">
              <a:spAutoFit/>
            </a:bodyPr>
            <a:p>
              <a:r>
                <a:rPr lang="en-US" altLang="zh-CN">
                  <a:solidFill>
                    <a:schemeClr val="bg1"/>
                  </a:solidFill>
                </a:rPr>
                <a:t>10</a:t>
              </a:r>
              <a:r>
                <a:rPr lang="en-US" altLang="zh-CN" baseline="30000">
                  <a:solidFill>
                    <a:schemeClr val="bg1"/>
                  </a:solidFill>
                </a:rPr>
                <a:t>8</a:t>
              </a:r>
              <a:endParaRPr lang="en-US" altLang="zh-CN" baseline="30000">
                <a:solidFill>
                  <a:schemeClr val="bg1"/>
                </a:solidFill>
              </a:endParaRPr>
            </a:p>
          </p:txBody>
        </p:sp>
        <p:sp>
          <p:nvSpPr>
            <p:cNvPr id="20" name="文本框 19"/>
            <p:cNvSpPr txBox="1"/>
            <p:nvPr>
              <p:custDataLst>
                <p:tags r:id="rId15"/>
              </p:custDataLst>
            </p:nvPr>
          </p:nvSpPr>
          <p:spPr>
            <a:xfrm>
              <a:off x="11207" y="2128"/>
              <a:ext cx="914" cy="595"/>
            </a:xfrm>
            <a:prstGeom prst="rect">
              <a:avLst/>
            </a:prstGeom>
            <a:noFill/>
          </p:spPr>
          <p:txBody>
            <a:bodyPr wrap="square" rtlCol="0">
              <a:spAutoFit/>
            </a:bodyPr>
            <a:p>
              <a:r>
                <a:rPr lang="en-US" altLang="zh-CN">
                  <a:solidFill>
                    <a:schemeClr val="bg1"/>
                  </a:solidFill>
                </a:rPr>
                <a:t>10</a:t>
              </a:r>
              <a:r>
                <a:rPr lang="en-US" altLang="zh-CN" baseline="30000">
                  <a:solidFill>
                    <a:schemeClr val="bg1"/>
                  </a:solidFill>
                </a:rPr>
                <a:t>6</a:t>
              </a:r>
              <a:endParaRPr lang="en-US" altLang="zh-CN" baseline="30000">
                <a:solidFill>
                  <a:schemeClr val="bg1"/>
                </a:solidFill>
              </a:endParaRPr>
            </a:p>
          </p:txBody>
        </p:sp>
        <p:pic>
          <p:nvPicPr>
            <p:cNvPr id="22" name="图片 21"/>
            <p:cNvPicPr/>
            <p:nvPr>
              <p:custDataLst>
                <p:tags r:id="rId16"/>
              </p:custDataLst>
            </p:nvPr>
          </p:nvPicPr>
          <p:blipFill>
            <a:blip r:embed="rId17"/>
            <a:srcRect l="52344" t="866" r="943" b="74727"/>
            <a:stretch>
              <a:fillRect/>
            </a:stretch>
          </p:blipFill>
          <p:spPr>
            <a:xfrm>
              <a:off x="8573" y="4154"/>
              <a:ext cx="2080" cy="1550"/>
            </a:xfrm>
            <a:prstGeom prst="rect">
              <a:avLst/>
            </a:prstGeom>
            <a:noFill/>
            <a:ln w="9525">
              <a:noFill/>
            </a:ln>
          </p:spPr>
        </p:pic>
        <p:sp>
          <p:nvSpPr>
            <p:cNvPr id="23" name="文本框 22"/>
            <p:cNvSpPr txBox="1"/>
            <p:nvPr>
              <p:custDataLst>
                <p:tags r:id="rId18"/>
              </p:custDataLst>
            </p:nvPr>
          </p:nvSpPr>
          <p:spPr>
            <a:xfrm>
              <a:off x="8573" y="4154"/>
              <a:ext cx="325" cy="274"/>
            </a:xfrm>
            <a:prstGeom prst="rect">
              <a:avLst/>
            </a:prstGeom>
            <a:solidFill>
              <a:srgbClr val="212121"/>
            </a:solidFill>
          </p:spPr>
          <p:txBody>
            <a:bodyPr wrap="square" rtlCol="0">
              <a:noAutofit/>
            </a:bodyPr>
            <a:p>
              <a:endParaRPr lang="zh-CN" altLang="en-US">
                <a:ln>
                  <a:solidFill>
                    <a:sysClr val="windowText" lastClr="000000"/>
                  </a:solidFill>
                </a:ln>
                <a:solidFill>
                  <a:schemeClr val="tx1"/>
                </a:solidFill>
              </a:endParaRPr>
            </a:p>
          </p:txBody>
        </p:sp>
        <p:sp>
          <p:nvSpPr>
            <p:cNvPr id="24" name="矩形 23"/>
            <p:cNvSpPr/>
            <p:nvPr>
              <p:custDataLst>
                <p:tags r:id="rId19"/>
              </p:custDataLst>
            </p:nvPr>
          </p:nvSpPr>
          <p:spPr>
            <a:xfrm>
              <a:off x="11147" y="3285"/>
              <a:ext cx="337" cy="340"/>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5" name="直接连接符 24"/>
            <p:cNvCxnSpPr/>
            <p:nvPr>
              <p:custDataLst>
                <p:tags r:id="rId20"/>
              </p:custDataLst>
            </p:nvPr>
          </p:nvCxnSpPr>
          <p:spPr>
            <a:xfrm flipH="1">
              <a:off x="8560" y="3278"/>
              <a:ext cx="2601" cy="876"/>
            </a:xfrm>
            <a:prstGeom prst="line">
              <a:avLst/>
            </a:prstGeom>
            <a:ln>
              <a:solidFill>
                <a:srgbClr val="C00000"/>
              </a:solidFill>
            </a:ln>
          </p:spPr>
          <p:style>
            <a:lnRef idx="2">
              <a:schemeClr val="accent1"/>
            </a:lnRef>
            <a:fillRef idx="0">
              <a:srgbClr val="FFFFFF"/>
            </a:fillRef>
            <a:effectRef idx="0">
              <a:srgbClr val="FFFFFF"/>
            </a:effectRef>
            <a:fontRef idx="minor">
              <a:schemeClr val="tx1"/>
            </a:fontRef>
          </p:style>
        </p:cxnSp>
        <p:cxnSp>
          <p:nvCxnSpPr>
            <p:cNvPr id="27" name="直接连接符 26"/>
            <p:cNvCxnSpPr/>
            <p:nvPr>
              <p:custDataLst>
                <p:tags r:id="rId21"/>
              </p:custDataLst>
            </p:nvPr>
          </p:nvCxnSpPr>
          <p:spPr>
            <a:xfrm flipH="1">
              <a:off x="10648" y="3628"/>
              <a:ext cx="836" cy="2028"/>
            </a:xfrm>
            <a:prstGeom prst="line">
              <a:avLst/>
            </a:prstGeom>
            <a:ln>
              <a:solidFill>
                <a:srgbClr val="C00000"/>
              </a:solidFill>
            </a:ln>
          </p:spPr>
          <p:style>
            <a:lnRef idx="2">
              <a:schemeClr val="accent1"/>
            </a:lnRef>
            <a:fillRef idx="0">
              <a:srgbClr val="FFFFFF"/>
            </a:fillRef>
            <a:effectRef idx="0">
              <a:srgbClr val="FFFFFF"/>
            </a:effectRef>
            <a:fontRef idx="minor">
              <a:schemeClr val="tx1"/>
            </a:fontRef>
          </p:style>
        </p:cxnSp>
        <p:pic>
          <p:nvPicPr>
            <p:cNvPr id="48" name="图片 47" descr="0.png_crop0_rot180"/>
            <p:cNvPicPr>
              <a:picLocks noChangeAspect="1"/>
            </p:cNvPicPr>
            <p:nvPr>
              <p:custDataLst>
                <p:tags r:id="rId22"/>
              </p:custDataLst>
            </p:nvPr>
          </p:nvPicPr>
          <p:blipFill>
            <a:blip r:embed="rId23"/>
            <a:stretch>
              <a:fillRect/>
            </a:stretch>
          </p:blipFill>
          <p:spPr>
            <a:xfrm>
              <a:off x="1718" y="5187"/>
              <a:ext cx="1462" cy="1462"/>
            </a:xfrm>
            <a:prstGeom prst="rect">
              <a:avLst/>
            </a:prstGeom>
          </p:spPr>
        </p:pic>
        <p:sp>
          <p:nvSpPr>
            <p:cNvPr id="49" name="矩形 48"/>
            <p:cNvSpPr/>
            <p:nvPr>
              <p:custDataLst>
                <p:tags r:id="rId24"/>
              </p:custDataLst>
            </p:nvPr>
          </p:nvSpPr>
          <p:spPr>
            <a:xfrm>
              <a:off x="883" y="3731"/>
              <a:ext cx="910" cy="820"/>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0" name="直接连接符 49"/>
            <p:cNvCxnSpPr/>
            <p:nvPr>
              <p:custDataLst>
                <p:tags r:id="rId25"/>
              </p:custDataLst>
            </p:nvPr>
          </p:nvCxnSpPr>
          <p:spPr>
            <a:xfrm>
              <a:off x="1774" y="3711"/>
              <a:ext cx="1400" cy="1516"/>
            </a:xfrm>
            <a:prstGeom prst="line">
              <a:avLst/>
            </a:prstGeom>
            <a:ln>
              <a:solidFill>
                <a:srgbClr val="C00000"/>
              </a:solidFill>
            </a:ln>
          </p:spPr>
          <p:style>
            <a:lnRef idx="2">
              <a:schemeClr val="accent1"/>
            </a:lnRef>
            <a:fillRef idx="0">
              <a:srgbClr val="FFFFFF"/>
            </a:fillRef>
            <a:effectRef idx="0">
              <a:srgbClr val="FFFFFF"/>
            </a:effectRef>
            <a:fontRef idx="minor">
              <a:schemeClr val="tx1"/>
            </a:fontRef>
          </p:style>
        </p:cxnSp>
      </p:grpSp>
      <p:pic>
        <p:nvPicPr>
          <p:cNvPr id="3" name="图片 2"/>
          <p:cNvPicPr>
            <a:picLocks noChangeAspect="1"/>
          </p:cNvPicPr>
          <p:nvPr>
            <p:custDataLst>
              <p:tags r:id="rId26"/>
            </p:custDataLst>
          </p:nvPr>
        </p:nvPicPr>
        <p:blipFill>
          <a:blip r:embed="rId27">
            <a:clrChange>
              <a:clrFrom>
                <a:srgbClr val="FFFFFF">
                  <a:alpha val="100000"/>
                </a:srgbClr>
              </a:clrFrom>
              <a:clrTo>
                <a:srgbClr val="FFFFFF">
                  <a:alpha val="100000"/>
                  <a:alpha val="0"/>
                </a:srgbClr>
              </a:clrTo>
            </a:clrChange>
          </a:blip>
          <a:stretch>
            <a:fillRect/>
          </a:stretch>
        </p:blipFill>
        <p:spPr>
          <a:xfrm>
            <a:off x="528320" y="4314190"/>
            <a:ext cx="11237595" cy="25476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Methodology</a:t>
            </a:r>
            <a:endParaRPr lang="en-US"/>
          </a:p>
        </p:txBody>
      </p:sp>
      <p:sp>
        <p:nvSpPr>
          <p:cNvPr id="6" name="Text Placeholder 5"/>
          <p:cNvSpPr>
            <a:spLocks noGrp="1"/>
          </p:cNvSpPr>
          <p:nvPr>
            <p:ph type="body" sz="quarter" idx="17"/>
          </p:nvPr>
        </p:nvSpPr>
        <p:spPr>
          <a:xfrm>
            <a:off x="376555" y="1726565"/>
            <a:ext cx="7322820" cy="4431665"/>
          </a:xfrm>
        </p:spPr>
        <p:txBody>
          <a:bodyPr/>
          <a:lstStyle/>
          <a:p>
            <a:r>
              <a:rPr lang="en-US" dirty="0"/>
              <a:t>Hybrid Model Architecture:ResNet-RF Model</a:t>
            </a:r>
            <a:endParaRPr lang="en-US" dirty="0"/>
          </a:p>
        </p:txBody>
      </p:sp>
      <p:grpSp>
        <p:nvGrpSpPr>
          <p:cNvPr id="3" name="组合 2"/>
          <p:cNvGrpSpPr/>
          <p:nvPr/>
        </p:nvGrpSpPr>
        <p:grpSpPr>
          <a:xfrm>
            <a:off x="307975" y="2550795"/>
            <a:ext cx="2524125" cy="3263900"/>
            <a:chOff x="7774" y="5401"/>
            <a:chExt cx="3975" cy="5140"/>
          </a:xfrm>
        </p:grpSpPr>
        <p:pic>
          <p:nvPicPr>
            <p:cNvPr id="5" name="图片 4"/>
            <p:cNvPicPr>
              <a:picLocks noChangeAspect="1"/>
            </p:cNvPicPr>
            <p:nvPr>
              <p:custDataLst>
                <p:tags r:id="rId1"/>
              </p:custDataLst>
            </p:nvPr>
          </p:nvPicPr>
          <p:blipFill>
            <a:blip r:embed="rId2">
              <a:clrChange>
                <a:clrFrom>
                  <a:srgbClr val="FFFFFF">
                    <a:alpha val="100000"/>
                  </a:srgbClr>
                </a:clrFrom>
                <a:clrTo>
                  <a:srgbClr val="FFFFFF">
                    <a:alpha val="100000"/>
                    <a:alpha val="0"/>
                  </a:srgbClr>
                </a:clrTo>
              </a:clrChange>
            </a:blip>
            <a:stretch>
              <a:fillRect/>
            </a:stretch>
          </p:blipFill>
          <p:spPr>
            <a:xfrm>
              <a:off x="7774" y="5401"/>
              <a:ext cx="3952" cy="5140"/>
            </a:xfrm>
            <a:prstGeom prst="rect">
              <a:avLst/>
            </a:prstGeom>
          </p:spPr>
        </p:pic>
        <p:sp>
          <p:nvSpPr>
            <p:cNvPr id="9" name="矩形 8"/>
            <p:cNvSpPr/>
            <p:nvPr>
              <p:custDataLst>
                <p:tags r:id="rId3"/>
              </p:custDataLst>
            </p:nvPr>
          </p:nvSpPr>
          <p:spPr>
            <a:xfrm>
              <a:off x="10369" y="7518"/>
              <a:ext cx="1381" cy="78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直接连接符 9"/>
            <p:cNvCxnSpPr>
              <a:stCxn id="9" idx="0"/>
            </p:cNvCxnSpPr>
            <p:nvPr>
              <p:custDataLst>
                <p:tags r:id="rId4"/>
              </p:custDataLst>
            </p:nvPr>
          </p:nvCxnSpPr>
          <p:spPr>
            <a:xfrm flipH="1" flipV="1">
              <a:off x="8638" y="6924"/>
              <a:ext cx="2422" cy="594"/>
            </a:xfrm>
            <a:prstGeom prst="line">
              <a:avLst/>
            </a:prstGeom>
            <a:ln w="19050">
              <a:solidFill>
                <a:srgbClr val="FF0000"/>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a:stCxn id="9" idx="2"/>
            </p:cNvCxnSpPr>
            <p:nvPr>
              <p:custDataLst>
                <p:tags r:id="rId5"/>
              </p:custDataLst>
            </p:nvPr>
          </p:nvCxnSpPr>
          <p:spPr>
            <a:xfrm flipH="1">
              <a:off x="8585" y="8298"/>
              <a:ext cx="2475" cy="779"/>
            </a:xfrm>
            <a:prstGeom prst="line">
              <a:avLst/>
            </a:prstGeom>
            <a:ln w="19050">
              <a:solidFill>
                <a:srgbClr val="FF0000"/>
              </a:solidFill>
            </a:ln>
          </p:spPr>
          <p:style>
            <a:lnRef idx="2">
              <a:schemeClr val="accent1"/>
            </a:lnRef>
            <a:fillRef idx="0">
              <a:srgbClr val="FFFFFF"/>
            </a:fillRef>
            <a:effectRef idx="0">
              <a:srgbClr val="FFFFFF"/>
            </a:effectRef>
            <a:fontRef idx="minor">
              <a:schemeClr val="tx1"/>
            </a:fontRef>
          </p:style>
        </p:cxnSp>
      </p:grpSp>
      <p:pic>
        <p:nvPicPr>
          <p:cNvPr id="8" name="图片 7"/>
          <p:cNvPicPr>
            <a:picLocks noChangeAspect="1"/>
          </p:cNvPicPr>
          <p:nvPr>
            <p:custDataLst>
              <p:tags r:id="rId6"/>
            </p:custDataLst>
          </p:nvPr>
        </p:nvPicPr>
        <p:blipFill>
          <a:blip r:embed="rId7">
            <a:clrChange>
              <a:clrFrom>
                <a:srgbClr val="FFFEFF">
                  <a:alpha val="100000"/>
                </a:srgbClr>
              </a:clrFrom>
              <a:clrTo>
                <a:srgbClr val="FFFEFF">
                  <a:alpha val="100000"/>
                  <a:alpha val="0"/>
                </a:srgbClr>
              </a:clrTo>
            </a:clrChange>
          </a:blip>
          <a:stretch>
            <a:fillRect/>
          </a:stretch>
        </p:blipFill>
        <p:spPr>
          <a:xfrm>
            <a:off x="3838575" y="2952115"/>
            <a:ext cx="4097655" cy="2575560"/>
          </a:xfrm>
          <a:prstGeom prst="rect">
            <a:avLst/>
          </a:prstGeom>
        </p:spPr>
      </p:pic>
      <p:sp>
        <p:nvSpPr>
          <p:cNvPr id="21" name="文本框 20"/>
          <p:cNvSpPr txBox="1"/>
          <p:nvPr/>
        </p:nvSpPr>
        <p:spPr>
          <a:xfrm>
            <a:off x="476885" y="5987415"/>
            <a:ext cx="4064000" cy="368300"/>
          </a:xfrm>
          <a:prstGeom prst="rect">
            <a:avLst/>
          </a:prstGeom>
          <a:noFill/>
        </p:spPr>
        <p:txBody>
          <a:bodyPr wrap="square" rtlCol="0">
            <a:spAutoFit/>
          </a:bodyPr>
          <a:p>
            <a:r>
              <a:rPr lang="en-US" altLang="zh-CN">
                <a:sym typeface="+mn-ea"/>
              </a:rPr>
              <a:t>E</a:t>
            </a:r>
            <a:r>
              <a:rPr lang="zh-CN" altLang="en-US">
                <a:sym typeface="+mn-ea"/>
              </a:rPr>
              <a:t>xtract</a:t>
            </a:r>
            <a:r>
              <a:rPr lang="en-US" altLang="zh-CN">
                <a:sym typeface="+mn-ea"/>
              </a:rPr>
              <a:t> </a:t>
            </a:r>
            <a:r>
              <a:rPr lang="zh-CN" altLang="en-US"/>
              <a:t>image feature </a:t>
            </a:r>
            <a:endParaRPr lang="zh-CN" altLang="en-US"/>
          </a:p>
        </p:txBody>
      </p:sp>
      <p:sp>
        <p:nvSpPr>
          <p:cNvPr id="26" name="文本框 25"/>
          <p:cNvSpPr txBox="1"/>
          <p:nvPr/>
        </p:nvSpPr>
        <p:spPr>
          <a:xfrm>
            <a:off x="4605020" y="5987415"/>
            <a:ext cx="6096000" cy="645160"/>
          </a:xfrm>
          <a:prstGeom prst="rect">
            <a:avLst/>
          </a:prstGeom>
          <a:noFill/>
        </p:spPr>
        <p:txBody>
          <a:bodyPr wrap="square" rtlCol="0" anchor="t">
            <a:spAutoFit/>
          </a:bodyPr>
          <a:p>
            <a:r>
              <a:rPr lang="zh-CN" altLang="en-US"/>
              <a:t>Robust to overfitting</a:t>
            </a:r>
            <a:endParaRPr lang="zh-CN" altLang="en-US"/>
          </a:p>
          <a:p>
            <a:r>
              <a:rPr lang="zh-CN" altLang="en-US"/>
              <a:t>Handles limited data well</a:t>
            </a:r>
            <a:endParaRPr lang="zh-CN" altLang="en-US"/>
          </a:p>
        </p:txBody>
      </p:sp>
      <p:sp>
        <p:nvSpPr>
          <p:cNvPr id="31" name="加号 30"/>
          <p:cNvSpPr/>
          <p:nvPr/>
        </p:nvSpPr>
        <p:spPr>
          <a:xfrm>
            <a:off x="3276600" y="3861435"/>
            <a:ext cx="550545" cy="579120"/>
          </a:xfrm>
          <a:prstGeom prst="mathPlus">
            <a:avLst/>
          </a:prstGeom>
          <a:gradFill>
            <a:gsLst>
              <a:gs pos="0">
                <a:srgbClr val="FDC7E9"/>
              </a:gs>
              <a:gs pos="100000">
                <a:srgbClr val="0503FF"/>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等于号 31"/>
          <p:cNvSpPr/>
          <p:nvPr/>
        </p:nvSpPr>
        <p:spPr>
          <a:xfrm>
            <a:off x="8032115" y="3818255"/>
            <a:ext cx="673735" cy="417830"/>
          </a:xfrm>
          <a:prstGeom prst="mathEqual">
            <a:avLst/>
          </a:prstGeom>
          <a:gradFill>
            <a:gsLst>
              <a:gs pos="100000">
                <a:srgbClr val="6264F8"/>
              </a:gs>
              <a:gs pos="49000">
                <a:srgbClr val="B584EC"/>
              </a:gs>
              <a:gs pos="0">
                <a:srgbClr val="EE9AE5"/>
              </a:gs>
            </a:gsLst>
            <a:lin ang="27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33" name="图片 32"/>
          <p:cNvPicPr>
            <a:picLocks noChangeAspect="1"/>
          </p:cNvPicPr>
          <p:nvPr>
            <p:custDataLst>
              <p:tags r:id="rId8"/>
            </p:custDataLst>
          </p:nvPr>
        </p:nvPicPr>
        <p:blipFill>
          <a:blip r:embed="rId9">
            <a:clrChange>
              <a:clrFrom>
                <a:srgbClr val="FFFFFF">
                  <a:alpha val="100000"/>
                </a:srgbClr>
              </a:clrFrom>
              <a:clrTo>
                <a:srgbClr val="FFFFFF">
                  <a:alpha val="100000"/>
                  <a:alpha val="0"/>
                </a:srgbClr>
              </a:clrTo>
            </a:clrChange>
          </a:blip>
          <a:stretch>
            <a:fillRect/>
          </a:stretch>
        </p:blipFill>
        <p:spPr>
          <a:xfrm>
            <a:off x="8313420" y="356235"/>
            <a:ext cx="4003675" cy="64687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Results Demo - GUI Development</a:t>
            </a:r>
            <a:endParaRPr lang="en-US"/>
          </a:p>
        </p:txBody>
      </p:sp>
      <p:sp>
        <p:nvSpPr>
          <p:cNvPr id="6" name="Text Placeholder 5"/>
          <p:cNvSpPr>
            <a:spLocks noGrp="1"/>
          </p:cNvSpPr>
          <p:nvPr>
            <p:ph type="body" sz="quarter" idx="17"/>
          </p:nvPr>
        </p:nvSpPr>
        <p:spPr>
          <a:xfrm>
            <a:off x="376743" y="1726250"/>
            <a:ext cx="5740835" cy="4431789"/>
          </a:xfrm>
        </p:spPr>
        <p:txBody>
          <a:bodyPr/>
          <a:lstStyle/>
          <a:p>
            <a:endParaRPr lang="en-US" dirty="0"/>
          </a:p>
        </p:txBody>
      </p:sp>
      <p:sp>
        <p:nvSpPr>
          <p:cNvPr id="7" name="Text Placeholder 6"/>
          <p:cNvSpPr>
            <a:spLocks noGrp="1"/>
          </p:cNvSpPr>
          <p:nvPr>
            <p:ph type="body" sz="quarter" idx="18"/>
          </p:nvPr>
        </p:nvSpPr>
        <p:spPr/>
        <p:txBody>
          <a:bodyPr/>
          <a:lstStyle/>
          <a:p>
            <a:endParaRPr lang="en-US"/>
          </a:p>
        </p:txBody>
      </p:sp>
      <p:pic>
        <p:nvPicPr>
          <p:cNvPr id="8" name="图片 7"/>
          <p:cNvPicPr>
            <a:picLocks noChangeAspect="1"/>
          </p:cNvPicPr>
          <p:nvPr/>
        </p:nvPicPr>
        <p:blipFill>
          <a:blip r:embed="rId1"/>
          <a:srcRect l="933" t="922" r="1156" b="1017"/>
          <a:stretch>
            <a:fillRect/>
          </a:stretch>
        </p:blipFill>
        <p:spPr>
          <a:xfrm>
            <a:off x="6182360" y="4018280"/>
            <a:ext cx="2867660" cy="2374265"/>
          </a:xfrm>
          <a:prstGeom prst="rect">
            <a:avLst/>
          </a:prstGeom>
        </p:spPr>
      </p:pic>
      <p:pic>
        <p:nvPicPr>
          <p:cNvPr id="10" name="图片 9"/>
          <p:cNvPicPr>
            <a:picLocks noChangeAspect="1"/>
          </p:cNvPicPr>
          <p:nvPr/>
        </p:nvPicPr>
        <p:blipFill>
          <a:blip r:embed="rId2"/>
          <a:stretch>
            <a:fillRect/>
          </a:stretch>
        </p:blipFill>
        <p:spPr>
          <a:xfrm>
            <a:off x="647700" y="1636395"/>
            <a:ext cx="5534660" cy="4727575"/>
          </a:xfrm>
          <a:prstGeom prst="rect">
            <a:avLst/>
          </a:prstGeom>
        </p:spPr>
      </p:pic>
      <p:pic>
        <p:nvPicPr>
          <p:cNvPr id="9" name="图片 8"/>
          <p:cNvPicPr>
            <a:picLocks noChangeAspect="1"/>
          </p:cNvPicPr>
          <p:nvPr/>
        </p:nvPicPr>
        <p:blipFill>
          <a:blip r:embed="rId3"/>
          <a:stretch>
            <a:fillRect/>
          </a:stretch>
        </p:blipFill>
        <p:spPr>
          <a:xfrm>
            <a:off x="6211570" y="1665605"/>
            <a:ext cx="2838450" cy="2352675"/>
          </a:xfrm>
          <a:prstGeom prst="rect">
            <a:avLst/>
          </a:prstGeom>
        </p:spPr>
      </p:pic>
      <p:pic>
        <p:nvPicPr>
          <p:cNvPr id="11" name="图片 10"/>
          <p:cNvPicPr>
            <a:picLocks noChangeAspect="1"/>
          </p:cNvPicPr>
          <p:nvPr/>
        </p:nvPicPr>
        <p:blipFill>
          <a:blip r:embed="rId4"/>
          <a:stretch>
            <a:fillRect/>
          </a:stretch>
        </p:blipFill>
        <p:spPr>
          <a:xfrm>
            <a:off x="9050020" y="1665605"/>
            <a:ext cx="2828290" cy="2356485"/>
          </a:xfrm>
          <a:prstGeom prst="rect">
            <a:avLst/>
          </a:prstGeom>
        </p:spPr>
      </p:pic>
      <p:pic>
        <p:nvPicPr>
          <p:cNvPr id="12" name="图片 11"/>
          <p:cNvPicPr>
            <a:picLocks noChangeAspect="1"/>
          </p:cNvPicPr>
          <p:nvPr/>
        </p:nvPicPr>
        <p:blipFill>
          <a:blip r:embed="rId5"/>
          <a:stretch>
            <a:fillRect/>
          </a:stretch>
        </p:blipFill>
        <p:spPr>
          <a:xfrm>
            <a:off x="9050020" y="4018280"/>
            <a:ext cx="2825750" cy="2374265"/>
          </a:xfrm>
          <a:prstGeom prst="rect">
            <a:avLst/>
          </a:prstGeom>
        </p:spPr>
      </p:pic>
      <p:sp>
        <p:nvSpPr>
          <p:cNvPr id="3" name="矩形 2"/>
          <p:cNvSpPr/>
          <p:nvPr>
            <p:custDataLst>
              <p:tags r:id="rId6"/>
            </p:custDataLst>
          </p:nvPr>
        </p:nvSpPr>
        <p:spPr>
          <a:xfrm>
            <a:off x="4855210" y="2025015"/>
            <a:ext cx="1191895" cy="114300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resource_record_key" val="{&quot;13&quot;:[4695713,20025430,20481778]}"/>
  <p:tag name="commondata" val="eyJoZGlkIjoiYzFhZGY0ZTViYWQyN2I0ZGJhNDk0OThkMjNkNmQ2MDYifQ=="/>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1827</Words>
  <Application>WPS 演示</Application>
  <PresentationFormat>宽屏</PresentationFormat>
  <Paragraphs>102</Paragraphs>
  <Slides>14</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宋体</vt:lpstr>
      <vt:lpstr>Wingdings</vt:lpstr>
      <vt:lpstr>Wingdings</vt:lpstr>
      <vt:lpstr>Calibri Light</vt:lpstr>
      <vt:lpstr>Open Sans</vt:lpstr>
      <vt:lpstr>AMGDT</vt:lpstr>
      <vt:lpstr>Calisto MT</vt:lpstr>
      <vt:lpstr>Artifakt Element Heavy</vt:lpstr>
      <vt:lpstr>Cooper Black</vt:lpstr>
      <vt:lpstr>微软雅黑</vt:lpstr>
      <vt:lpstr>Arial Unicode MS</vt:lpstr>
      <vt:lpstr>Calibri</vt:lpstr>
      <vt:lpstr>WPS</vt:lpstr>
      <vt:lpstr>Agglutination Concentration Caculator</vt:lpstr>
      <vt:lpstr>PowerPoint 演示文稿</vt:lpstr>
      <vt:lpstr>Background - Agglutination</vt:lpstr>
      <vt:lpstr>Background - Current Challenges</vt:lpstr>
      <vt:lpstr>PowerPoint 演示文稿</vt:lpstr>
      <vt:lpstr>Background - Current Challenges</vt:lpstr>
      <vt:lpstr>Methodology - Data</vt:lpstr>
      <vt:lpstr>Methodology</vt:lpstr>
      <vt:lpstr>Results Demo - GUI Development</vt:lpstr>
      <vt:lpstr>Results</vt:lpstr>
      <vt:lpstr>Challenges &amp; Limitations</vt:lpstr>
      <vt:lpstr>Challenges &amp; Limitations</vt:lpstr>
      <vt:lpstr>Repository</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A见到我请叫我去学习A</cp:lastModifiedBy>
  <cp:revision>166</cp:revision>
  <dcterms:created xsi:type="dcterms:W3CDTF">2019-06-19T02:08:00Z</dcterms:created>
  <dcterms:modified xsi:type="dcterms:W3CDTF">2024-12-05T19:29:56Z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2052-12.1.0.16364</vt:lpwstr>
  </property>
  <property fmtid="{D5CDD505-2E9C-101B-9397-08002B2CF9AE}" pid="3" name="ICV">
    <vt:lpwstr>99FCDD5E4BDD4AAF910F16087F046FF6_11</vt:lpwstr>
  </property>
</Properties>
</file>